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8" r:id="rId2"/>
    <p:sldId id="259" r:id="rId3"/>
    <p:sldId id="260" r:id="rId4"/>
    <p:sldId id="261" r:id="rId5"/>
    <p:sldId id="262" r:id="rId6"/>
    <p:sldId id="264" r:id="rId7"/>
    <p:sldId id="266" r:id="rId8"/>
    <p:sldId id="265" r:id="rId9"/>
  </p:sldIdLst>
  <p:sldSz cx="12192000" cy="6858000"/>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67" autoAdjust="0"/>
    <p:restoredTop sz="94660"/>
  </p:normalViewPr>
  <p:slideViewPr>
    <p:cSldViewPr snapToGrid="0">
      <p:cViewPr varScale="1">
        <p:scale>
          <a:sx n="70" d="100"/>
          <a:sy n="70" d="100"/>
        </p:scale>
        <p:origin x="78" y="2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gundare, James A CIV DFAS JAL (USA)" userId="64eaff66-ec8c-4f65-938b-aba7a7e00286" providerId="ADAL" clId="{32270A55-CF57-41D3-B30E-EDF3ED03EDE8}"/>
    <pc:docChg chg="custSel addSld delSld modSld">
      <pc:chgData name="Ogundare, James A CIV DFAS JAL (USA)" userId="64eaff66-ec8c-4f65-938b-aba7a7e00286" providerId="ADAL" clId="{32270A55-CF57-41D3-B30E-EDF3ED03EDE8}" dt="2024-08-13T17:10:18.411" v="1587" actId="47"/>
      <pc:docMkLst>
        <pc:docMk/>
      </pc:docMkLst>
      <pc:sldChg chg="modSp mod">
        <pc:chgData name="Ogundare, James A CIV DFAS JAL (USA)" userId="64eaff66-ec8c-4f65-938b-aba7a7e00286" providerId="ADAL" clId="{32270A55-CF57-41D3-B30E-EDF3ED03EDE8}" dt="2024-08-13T16:30:22.645" v="1498" actId="27636"/>
        <pc:sldMkLst>
          <pc:docMk/>
          <pc:sldMk cId="3311035062" sldId="258"/>
        </pc:sldMkLst>
        <pc:spChg chg="mod">
          <ac:chgData name="Ogundare, James A CIV DFAS JAL (USA)" userId="64eaff66-ec8c-4f65-938b-aba7a7e00286" providerId="ADAL" clId="{32270A55-CF57-41D3-B30E-EDF3ED03EDE8}" dt="2024-08-13T16:30:22.645" v="1498" actId="27636"/>
          <ac:spMkLst>
            <pc:docMk/>
            <pc:sldMk cId="3311035062" sldId="258"/>
            <ac:spMk id="3" creationId="{707E4055-A3A3-465E-B065-C2AC935CFDBC}"/>
          </ac:spMkLst>
        </pc:spChg>
      </pc:sldChg>
      <pc:sldChg chg="modSp mod">
        <pc:chgData name="Ogundare, James A CIV DFAS JAL (USA)" userId="64eaff66-ec8c-4f65-938b-aba7a7e00286" providerId="ADAL" clId="{32270A55-CF57-41D3-B30E-EDF3ED03EDE8}" dt="2024-08-13T16:35:30.230" v="1506" actId="20577"/>
        <pc:sldMkLst>
          <pc:docMk/>
          <pc:sldMk cId="2554069156" sldId="259"/>
        </pc:sldMkLst>
        <pc:spChg chg="mod">
          <ac:chgData name="Ogundare, James A CIV DFAS JAL (USA)" userId="64eaff66-ec8c-4f65-938b-aba7a7e00286" providerId="ADAL" clId="{32270A55-CF57-41D3-B30E-EDF3ED03EDE8}" dt="2024-08-13T16:35:30.230" v="1506" actId="20577"/>
          <ac:spMkLst>
            <pc:docMk/>
            <pc:sldMk cId="2554069156" sldId="259"/>
            <ac:spMk id="2" creationId="{4F71B521-A7F4-4107-8EAE-27E3B13F4DFD}"/>
          </ac:spMkLst>
        </pc:spChg>
      </pc:sldChg>
      <pc:sldChg chg="modSp mod">
        <pc:chgData name="Ogundare, James A CIV DFAS JAL (USA)" userId="64eaff66-ec8c-4f65-938b-aba7a7e00286" providerId="ADAL" clId="{32270A55-CF57-41D3-B30E-EDF3ED03EDE8}" dt="2024-08-13T16:55:16.536" v="1585" actId="20577"/>
        <pc:sldMkLst>
          <pc:docMk/>
          <pc:sldMk cId="270039390" sldId="260"/>
        </pc:sldMkLst>
        <pc:spChg chg="mod">
          <ac:chgData name="Ogundare, James A CIV DFAS JAL (USA)" userId="64eaff66-ec8c-4f65-938b-aba7a7e00286" providerId="ADAL" clId="{32270A55-CF57-41D3-B30E-EDF3ED03EDE8}" dt="2024-08-13T16:55:16.536" v="1585" actId="20577"/>
          <ac:spMkLst>
            <pc:docMk/>
            <pc:sldMk cId="270039390" sldId="260"/>
            <ac:spMk id="2" creationId="{DA06C7D7-1B0B-471F-ABA4-EE44CE71DB71}"/>
          </ac:spMkLst>
        </pc:spChg>
      </pc:sldChg>
      <pc:sldChg chg="modSp mod">
        <pc:chgData name="Ogundare, James A CIV DFAS JAL (USA)" userId="64eaff66-ec8c-4f65-938b-aba7a7e00286" providerId="ADAL" clId="{32270A55-CF57-41D3-B30E-EDF3ED03EDE8}" dt="2024-08-13T16:37:58.495" v="1521" actId="20577"/>
        <pc:sldMkLst>
          <pc:docMk/>
          <pc:sldMk cId="2427716496" sldId="261"/>
        </pc:sldMkLst>
        <pc:spChg chg="mod">
          <ac:chgData name="Ogundare, James A CIV DFAS JAL (USA)" userId="64eaff66-ec8c-4f65-938b-aba7a7e00286" providerId="ADAL" clId="{32270A55-CF57-41D3-B30E-EDF3ED03EDE8}" dt="2024-08-13T16:37:58.495" v="1521" actId="20577"/>
          <ac:spMkLst>
            <pc:docMk/>
            <pc:sldMk cId="2427716496" sldId="261"/>
            <ac:spMk id="2" creationId="{36D40689-3D1D-4F0F-9398-FA60DA5BB56A}"/>
          </ac:spMkLst>
        </pc:spChg>
      </pc:sldChg>
      <pc:sldChg chg="modSp mod">
        <pc:chgData name="Ogundare, James A CIV DFAS JAL (USA)" userId="64eaff66-ec8c-4f65-938b-aba7a7e00286" providerId="ADAL" clId="{32270A55-CF57-41D3-B30E-EDF3ED03EDE8}" dt="2024-08-13T16:43:21.744" v="1576" actId="14100"/>
        <pc:sldMkLst>
          <pc:docMk/>
          <pc:sldMk cId="78866828" sldId="262"/>
        </pc:sldMkLst>
        <pc:spChg chg="mod">
          <ac:chgData name="Ogundare, James A CIV DFAS JAL (USA)" userId="64eaff66-ec8c-4f65-938b-aba7a7e00286" providerId="ADAL" clId="{32270A55-CF57-41D3-B30E-EDF3ED03EDE8}" dt="2024-08-13T16:43:21.744" v="1576" actId="14100"/>
          <ac:spMkLst>
            <pc:docMk/>
            <pc:sldMk cId="78866828" sldId="262"/>
            <ac:spMk id="2" creationId="{AA7C33C1-8ED4-4875-8040-6947823D29FB}"/>
          </ac:spMkLst>
        </pc:spChg>
      </pc:sldChg>
      <pc:sldChg chg="del">
        <pc:chgData name="Ogundare, James A CIV DFAS JAL (USA)" userId="64eaff66-ec8c-4f65-938b-aba7a7e00286" providerId="ADAL" clId="{32270A55-CF57-41D3-B30E-EDF3ED03EDE8}" dt="2024-08-13T16:29:20.220" v="1490" actId="47"/>
        <pc:sldMkLst>
          <pc:docMk/>
          <pc:sldMk cId="1474749972" sldId="263"/>
        </pc:sldMkLst>
      </pc:sldChg>
      <pc:sldChg chg="modSp mod">
        <pc:chgData name="Ogundare, James A CIV DFAS JAL (USA)" userId="64eaff66-ec8c-4f65-938b-aba7a7e00286" providerId="ADAL" clId="{32270A55-CF57-41D3-B30E-EDF3ED03EDE8}" dt="2024-08-13T16:44:47.607" v="1580" actId="20577"/>
        <pc:sldMkLst>
          <pc:docMk/>
          <pc:sldMk cId="1941688149" sldId="264"/>
        </pc:sldMkLst>
        <pc:spChg chg="mod">
          <ac:chgData name="Ogundare, James A CIV DFAS JAL (USA)" userId="64eaff66-ec8c-4f65-938b-aba7a7e00286" providerId="ADAL" clId="{32270A55-CF57-41D3-B30E-EDF3ED03EDE8}" dt="2024-08-13T16:44:47.607" v="1580" actId="20577"/>
          <ac:spMkLst>
            <pc:docMk/>
            <pc:sldMk cId="1941688149" sldId="264"/>
            <ac:spMk id="2" creationId="{47EDA6D0-6652-4E06-BD9A-7D260A75B66F}"/>
          </ac:spMkLst>
        </pc:spChg>
      </pc:sldChg>
      <pc:sldChg chg="modSp mod">
        <pc:chgData name="Ogundare, James A CIV DFAS JAL (USA)" userId="64eaff66-ec8c-4f65-938b-aba7a7e00286" providerId="ADAL" clId="{32270A55-CF57-41D3-B30E-EDF3ED03EDE8}" dt="2024-08-13T16:28:56.498" v="1488" actId="20577"/>
        <pc:sldMkLst>
          <pc:docMk/>
          <pc:sldMk cId="1822138523" sldId="265"/>
        </pc:sldMkLst>
        <pc:spChg chg="mod">
          <ac:chgData name="Ogundare, James A CIV DFAS JAL (USA)" userId="64eaff66-ec8c-4f65-938b-aba7a7e00286" providerId="ADAL" clId="{32270A55-CF57-41D3-B30E-EDF3ED03EDE8}" dt="2024-08-13T16:28:56.498" v="1488" actId="20577"/>
          <ac:spMkLst>
            <pc:docMk/>
            <pc:sldMk cId="1822138523" sldId="265"/>
            <ac:spMk id="2" creationId="{BDA057E5-90DA-41B4-B329-B64F4A0D3916}"/>
          </ac:spMkLst>
        </pc:spChg>
      </pc:sldChg>
      <pc:sldChg chg="new del">
        <pc:chgData name="Ogundare, James A CIV DFAS JAL (USA)" userId="64eaff66-ec8c-4f65-938b-aba7a7e00286" providerId="ADAL" clId="{32270A55-CF57-41D3-B30E-EDF3ED03EDE8}" dt="2024-08-13T17:10:18.411" v="1587" actId="47"/>
        <pc:sldMkLst>
          <pc:docMk/>
          <pc:sldMk cId="907573790" sldId="266"/>
        </pc:sldMkLst>
      </pc:sldChg>
      <pc:sldChg chg="del">
        <pc:chgData name="Ogundare, James A CIV DFAS JAL (USA)" userId="64eaff66-ec8c-4f65-938b-aba7a7e00286" providerId="ADAL" clId="{32270A55-CF57-41D3-B30E-EDF3ED03EDE8}" dt="2024-08-13T16:29:16.710" v="1489" actId="47"/>
        <pc:sldMkLst>
          <pc:docMk/>
          <pc:sldMk cId="1511928275" sldId="266"/>
        </pc:sldMkLst>
      </pc:sldChg>
    </pc:docChg>
  </pc:docChgLst>
  <pc:docChgLst>
    <pc:chgData name="Ogundare, James A CIV DFAS JAL (USA)" userId="64eaff66-ec8c-4f65-938b-aba7a7e00286" providerId="ADAL" clId="{4D237C60-1A49-4E96-965C-F260AEF06AAB}"/>
    <pc:docChg chg="modSld">
      <pc:chgData name="Ogundare, James A CIV DFAS JAL (USA)" userId="64eaff66-ec8c-4f65-938b-aba7a7e00286" providerId="ADAL" clId="{4D237C60-1A49-4E96-965C-F260AEF06AAB}" dt="2024-08-29T18:52:38.220" v="30" actId="20577"/>
      <pc:docMkLst>
        <pc:docMk/>
      </pc:docMkLst>
      <pc:sldChg chg="modSp mod">
        <pc:chgData name="Ogundare, James A CIV DFAS JAL (USA)" userId="64eaff66-ec8c-4f65-938b-aba7a7e00286" providerId="ADAL" clId="{4D237C60-1A49-4E96-965C-F260AEF06AAB}" dt="2024-08-29T18:45:14.019" v="8" actId="20577"/>
        <pc:sldMkLst>
          <pc:docMk/>
          <pc:sldMk cId="2554069156" sldId="259"/>
        </pc:sldMkLst>
        <pc:spChg chg="mod">
          <ac:chgData name="Ogundare, James A CIV DFAS JAL (USA)" userId="64eaff66-ec8c-4f65-938b-aba7a7e00286" providerId="ADAL" clId="{4D237C60-1A49-4E96-965C-F260AEF06AAB}" dt="2024-08-29T18:45:14.019" v="8" actId="20577"/>
          <ac:spMkLst>
            <pc:docMk/>
            <pc:sldMk cId="2554069156" sldId="259"/>
            <ac:spMk id="2" creationId="{4F71B521-A7F4-4107-8EAE-27E3B13F4DFD}"/>
          </ac:spMkLst>
        </pc:spChg>
      </pc:sldChg>
      <pc:sldChg chg="modSp mod">
        <pc:chgData name="Ogundare, James A CIV DFAS JAL (USA)" userId="64eaff66-ec8c-4f65-938b-aba7a7e00286" providerId="ADAL" clId="{4D237C60-1A49-4E96-965C-F260AEF06AAB}" dt="2024-08-29T18:47:17.583" v="10" actId="20577"/>
        <pc:sldMkLst>
          <pc:docMk/>
          <pc:sldMk cId="270039390" sldId="260"/>
        </pc:sldMkLst>
        <pc:spChg chg="mod">
          <ac:chgData name="Ogundare, James A CIV DFAS JAL (USA)" userId="64eaff66-ec8c-4f65-938b-aba7a7e00286" providerId="ADAL" clId="{4D237C60-1A49-4E96-965C-F260AEF06AAB}" dt="2024-08-29T18:47:17.583" v="10" actId="20577"/>
          <ac:spMkLst>
            <pc:docMk/>
            <pc:sldMk cId="270039390" sldId="260"/>
            <ac:spMk id="2" creationId="{DA06C7D7-1B0B-471F-ABA4-EE44CE71DB71}"/>
          </ac:spMkLst>
        </pc:spChg>
      </pc:sldChg>
      <pc:sldChg chg="modSp mod">
        <pc:chgData name="Ogundare, James A CIV DFAS JAL (USA)" userId="64eaff66-ec8c-4f65-938b-aba7a7e00286" providerId="ADAL" clId="{4D237C60-1A49-4E96-965C-F260AEF06AAB}" dt="2024-08-29T18:52:38.220" v="30" actId="20577"/>
        <pc:sldMkLst>
          <pc:docMk/>
          <pc:sldMk cId="1941688149" sldId="264"/>
        </pc:sldMkLst>
        <pc:spChg chg="mod">
          <ac:chgData name="Ogundare, James A CIV DFAS JAL (USA)" userId="64eaff66-ec8c-4f65-938b-aba7a7e00286" providerId="ADAL" clId="{4D237C60-1A49-4E96-965C-F260AEF06AAB}" dt="2024-08-29T18:52:38.220" v="30" actId="20577"/>
          <ac:spMkLst>
            <pc:docMk/>
            <pc:sldMk cId="1941688149" sldId="264"/>
            <ac:spMk id="2" creationId="{47EDA6D0-6652-4E06-BD9A-7D260A75B66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725"/>
          </a:xfrm>
          <a:prstGeom prst="rect">
            <a:avLst/>
          </a:prstGeom>
        </p:spPr>
        <p:txBody>
          <a:bodyPr vert="horz" lIns="91440" tIns="45720" rIns="91440" bIns="45720" rtlCol="0"/>
          <a:lstStyle>
            <a:lvl1pPr algn="r">
              <a:defRPr sz="1200"/>
            </a:lvl1pPr>
          </a:lstStyle>
          <a:p>
            <a:fld id="{50BC16F3-504A-4652-9F0D-0C4C68E36FDB}" type="datetimeFigureOut">
              <a:rPr lang="en-US" smtClean="0"/>
              <a:t>9/18/2024</a:t>
            </a:fld>
            <a:endParaRPr lang="en-US"/>
          </a:p>
        </p:txBody>
      </p:sp>
      <p:sp>
        <p:nvSpPr>
          <p:cNvPr id="4" name="Slide Image Placeholder 3"/>
          <p:cNvSpPr>
            <a:spLocks noGrp="1" noRot="1" noChangeAspect="1"/>
          </p:cNvSpPr>
          <p:nvPr>
            <p:ph type="sldImg" idx="2"/>
          </p:nvPr>
        </p:nvSpPr>
        <p:spPr>
          <a:xfrm>
            <a:off x="635000" y="1163638"/>
            <a:ext cx="5588000" cy="31432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81513"/>
            <a:ext cx="5486400" cy="3668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7138"/>
            <a:ext cx="2971800"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47138"/>
            <a:ext cx="2971800" cy="466725"/>
          </a:xfrm>
          <a:prstGeom prst="rect">
            <a:avLst/>
          </a:prstGeom>
        </p:spPr>
        <p:txBody>
          <a:bodyPr vert="horz" lIns="91440" tIns="45720" rIns="91440" bIns="45720" rtlCol="0" anchor="b"/>
          <a:lstStyle>
            <a:lvl1pPr algn="r">
              <a:defRPr sz="1200"/>
            </a:lvl1pPr>
          </a:lstStyle>
          <a:p>
            <a:fld id="{BC5035BA-FAB5-4FF8-9464-9B18E02181E6}" type="slidenum">
              <a:rPr lang="en-US" smtClean="0"/>
              <a:t>‹#›</a:t>
            </a:fld>
            <a:endParaRPr lang="en-US"/>
          </a:p>
        </p:txBody>
      </p:sp>
    </p:spTree>
    <p:extLst>
      <p:ext uri="{BB962C8B-B14F-4D97-AF65-F5344CB8AC3E}">
        <p14:creationId xmlns:p14="http://schemas.microsoft.com/office/powerpoint/2010/main" val="1713636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4B3D0-3719-40C8-8298-E06A9612E2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265B880-C0BF-4949-B5EA-5917D6A350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CD5FE8D-742E-4CAE-B9FF-8A2F68B8684A}"/>
              </a:ext>
            </a:extLst>
          </p:cNvPr>
          <p:cNvSpPr>
            <a:spLocks noGrp="1"/>
          </p:cNvSpPr>
          <p:nvPr>
            <p:ph type="dt" sz="half" idx="10"/>
          </p:nvPr>
        </p:nvSpPr>
        <p:spPr/>
        <p:txBody>
          <a:bodyPr/>
          <a:lstStyle/>
          <a:p>
            <a:fld id="{3FECCC2C-224C-408E-A127-1CE5D1FF7606}" type="datetime1">
              <a:rPr lang="en-US" smtClean="0"/>
              <a:t>9/18/2024</a:t>
            </a:fld>
            <a:endParaRPr lang="en-US"/>
          </a:p>
        </p:txBody>
      </p:sp>
      <p:sp>
        <p:nvSpPr>
          <p:cNvPr id="5" name="Footer Placeholder 4">
            <a:extLst>
              <a:ext uri="{FF2B5EF4-FFF2-40B4-BE49-F238E27FC236}">
                <a16:creationId xmlns:a16="http://schemas.microsoft.com/office/drawing/2014/main" id="{E28E7521-E4D2-4A3E-84DF-70EAFE89C8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20519F-AFBA-49E6-A4F5-6986D88E55FB}"/>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718252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5720F-197E-45E1-9411-59309500A1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F21189-0056-4A5A-8392-1216428309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C80772-5A53-42AD-95D9-CEAD025BE6F4}"/>
              </a:ext>
            </a:extLst>
          </p:cNvPr>
          <p:cNvSpPr>
            <a:spLocks noGrp="1"/>
          </p:cNvSpPr>
          <p:nvPr>
            <p:ph type="dt" sz="half" idx="10"/>
          </p:nvPr>
        </p:nvSpPr>
        <p:spPr/>
        <p:txBody>
          <a:bodyPr/>
          <a:lstStyle/>
          <a:p>
            <a:fld id="{F20C0333-164A-473E-8A64-1556587E94DB}" type="datetime1">
              <a:rPr lang="en-US" smtClean="0"/>
              <a:t>9/18/2024</a:t>
            </a:fld>
            <a:endParaRPr lang="en-US"/>
          </a:p>
        </p:txBody>
      </p:sp>
      <p:sp>
        <p:nvSpPr>
          <p:cNvPr id="5" name="Footer Placeholder 4">
            <a:extLst>
              <a:ext uri="{FF2B5EF4-FFF2-40B4-BE49-F238E27FC236}">
                <a16:creationId xmlns:a16="http://schemas.microsoft.com/office/drawing/2014/main" id="{07C8A8E0-9538-43AC-A8C2-B9CFC8C23E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A04E6B-C5F1-458D-8693-68AAD5A5DA41}"/>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1594011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944CD-7C5F-4AE9-9FAE-FB49B1181A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108A7D-75EC-40E1-A00D-87D0B0234E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CBD0DB-B9DA-4119-AA77-81C3694436F9}"/>
              </a:ext>
            </a:extLst>
          </p:cNvPr>
          <p:cNvSpPr>
            <a:spLocks noGrp="1"/>
          </p:cNvSpPr>
          <p:nvPr>
            <p:ph type="dt" sz="half" idx="10"/>
          </p:nvPr>
        </p:nvSpPr>
        <p:spPr/>
        <p:txBody>
          <a:bodyPr/>
          <a:lstStyle/>
          <a:p>
            <a:fld id="{C3ECC595-A247-4873-A986-86CE15BDCAC6}" type="datetime1">
              <a:rPr lang="en-US" smtClean="0"/>
              <a:t>9/18/2024</a:t>
            </a:fld>
            <a:endParaRPr lang="en-US"/>
          </a:p>
        </p:txBody>
      </p:sp>
      <p:sp>
        <p:nvSpPr>
          <p:cNvPr id="5" name="Footer Placeholder 4">
            <a:extLst>
              <a:ext uri="{FF2B5EF4-FFF2-40B4-BE49-F238E27FC236}">
                <a16:creationId xmlns:a16="http://schemas.microsoft.com/office/drawing/2014/main" id="{E6946A40-6ADB-43FF-A232-2AE758F98D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F368B5-1A3F-4998-BAE9-A6A0A673F3E5}"/>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1081514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69C49-74EE-4904-B883-A64558B1ED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6DD1D7-AD4D-4576-AB22-F90765D5EB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F36A22-F7FA-4ABA-B922-855BFA87EF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5063F7-1FAD-4303-AE53-7AB0249FA870}"/>
              </a:ext>
            </a:extLst>
          </p:cNvPr>
          <p:cNvSpPr>
            <a:spLocks noGrp="1"/>
          </p:cNvSpPr>
          <p:nvPr>
            <p:ph type="dt" sz="half" idx="10"/>
          </p:nvPr>
        </p:nvSpPr>
        <p:spPr/>
        <p:txBody>
          <a:bodyPr/>
          <a:lstStyle/>
          <a:p>
            <a:fld id="{D5E9F43F-DF26-4F43-AF9B-3A28A0544339}" type="datetime1">
              <a:rPr lang="en-US" smtClean="0"/>
              <a:t>9/18/2024</a:t>
            </a:fld>
            <a:endParaRPr lang="en-US"/>
          </a:p>
        </p:txBody>
      </p:sp>
      <p:sp>
        <p:nvSpPr>
          <p:cNvPr id="6" name="Footer Placeholder 5">
            <a:extLst>
              <a:ext uri="{FF2B5EF4-FFF2-40B4-BE49-F238E27FC236}">
                <a16:creationId xmlns:a16="http://schemas.microsoft.com/office/drawing/2014/main" id="{3D924333-A105-40E2-BB66-B9D158CAD6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AEE590-6646-489B-9AF2-EC37987D120B}"/>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4182977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87537-725D-445F-9BB7-80EAB47C64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96E121B-2895-4955-A8BA-1C9D474B18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1E7B0C-E566-4779-82BD-D143472576E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69079BD-B8D1-46E9-BA0E-5F7F3D6246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7FE002-541F-49C0-A6BC-BC0C05B1BF6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C130C4-7C1B-4DB4-B073-4FC7F576C9DD}"/>
              </a:ext>
            </a:extLst>
          </p:cNvPr>
          <p:cNvSpPr>
            <a:spLocks noGrp="1"/>
          </p:cNvSpPr>
          <p:nvPr>
            <p:ph type="dt" sz="half" idx="10"/>
          </p:nvPr>
        </p:nvSpPr>
        <p:spPr/>
        <p:txBody>
          <a:bodyPr/>
          <a:lstStyle/>
          <a:p>
            <a:fld id="{3E95D302-7154-466F-BB84-A762C8BA1EC9}" type="datetime1">
              <a:rPr lang="en-US" smtClean="0"/>
              <a:t>9/18/2024</a:t>
            </a:fld>
            <a:endParaRPr lang="en-US"/>
          </a:p>
        </p:txBody>
      </p:sp>
      <p:sp>
        <p:nvSpPr>
          <p:cNvPr id="8" name="Footer Placeholder 7">
            <a:extLst>
              <a:ext uri="{FF2B5EF4-FFF2-40B4-BE49-F238E27FC236}">
                <a16:creationId xmlns:a16="http://schemas.microsoft.com/office/drawing/2014/main" id="{70F1E305-F96E-44A6-A13C-EB6E8C7B51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266FBA-98BA-466D-B997-9C0B79B1B67E}"/>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1285415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8B5EB-889E-4DC7-A9D3-BB73D87AA3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8415356-0C5E-40D4-A29D-8B48B836E076}"/>
              </a:ext>
            </a:extLst>
          </p:cNvPr>
          <p:cNvSpPr>
            <a:spLocks noGrp="1"/>
          </p:cNvSpPr>
          <p:nvPr>
            <p:ph type="dt" sz="half" idx="10"/>
          </p:nvPr>
        </p:nvSpPr>
        <p:spPr/>
        <p:txBody>
          <a:bodyPr/>
          <a:lstStyle/>
          <a:p>
            <a:fld id="{1EE40BB6-F900-4925-A293-1A5BE4434D7B}" type="datetime1">
              <a:rPr lang="en-US" smtClean="0"/>
              <a:t>9/18/2024</a:t>
            </a:fld>
            <a:endParaRPr lang="en-US"/>
          </a:p>
        </p:txBody>
      </p:sp>
      <p:sp>
        <p:nvSpPr>
          <p:cNvPr id="4" name="Footer Placeholder 3">
            <a:extLst>
              <a:ext uri="{FF2B5EF4-FFF2-40B4-BE49-F238E27FC236}">
                <a16:creationId xmlns:a16="http://schemas.microsoft.com/office/drawing/2014/main" id="{F9F60BA0-9404-4F93-A2B0-7F4DD14C91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DA1120-502D-48BE-9A7A-1D0D2198110D}"/>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2543981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E71614-7CF8-4ED9-A59F-ECC9321B78A9}"/>
              </a:ext>
            </a:extLst>
          </p:cNvPr>
          <p:cNvSpPr>
            <a:spLocks noGrp="1"/>
          </p:cNvSpPr>
          <p:nvPr>
            <p:ph type="dt" sz="half" idx="10"/>
          </p:nvPr>
        </p:nvSpPr>
        <p:spPr/>
        <p:txBody>
          <a:bodyPr/>
          <a:lstStyle/>
          <a:p>
            <a:fld id="{D90D8285-7FDA-41E2-B63C-96A116A15FC3}" type="datetime1">
              <a:rPr lang="en-US" smtClean="0"/>
              <a:t>9/18/2024</a:t>
            </a:fld>
            <a:endParaRPr lang="en-US"/>
          </a:p>
        </p:txBody>
      </p:sp>
      <p:sp>
        <p:nvSpPr>
          <p:cNvPr id="3" name="Footer Placeholder 2">
            <a:extLst>
              <a:ext uri="{FF2B5EF4-FFF2-40B4-BE49-F238E27FC236}">
                <a16:creationId xmlns:a16="http://schemas.microsoft.com/office/drawing/2014/main" id="{F94137B7-126B-497A-B737-6029AB2F0A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F8AE4B7-684F-4AD2-A473-E04E137D8438}"/>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4226170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82692-5317-43E2-A7DA-9B9A49CB5E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EB67ED-2126-423B-B4BA-956E93556A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AE231E7-7502-4D5D-A90C-344D89E02E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BAE13D-C05D-476D-A5FC-C7D3E0E8087B}"/>
              </a:ext>
            </a:extLst>
          </p:cNvPr>
          <p:cNvSpPr>
            <a:spLocks noGrp="1"/>
          </p:cNvSpPr>
          <p:nvPr>
            <p:ph type="dt" sz="half" idx="10"/>
          </p:nvPr>
        </p:nvSpPr>
        <p:spPr/>
        <p:txBody>
          <a:bodyPr/>
          <a:lstStyle/>
          <a:p>
            <a:fld id="{49500203-7836-4BC4-84F1-4EC5ACEDB0AF}" type="datetime1">
              <a:rPr lang="en-US" smtClean="0"/>
              <a:t>9/18/2024</a:t>
            </a:fld>
            <a:endParaRPr lang="en-US"/>
          </a:p>
        </p:txBody>
      </p:sp>
      <p:sp>
        <p:nvSpPr>
          <p:cNvPr id="6" name="Footer Placeholder 5">
            <a:extLst>
              <a:ext uri="{FF2B5EF4-FFF2-40B4-BE49-F238E27FC236}">
                <a16:creationId xmlns:a16="http://schemas.microsoft.com/office/drawing/2014/main" id="{2E5D3958-2806-4CA2-A074-C0183693EC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821F51-A782-4382-96EA-80E8583937EA}"/>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2873013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B3777-F5AA-4490-A264-5180AF42ED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F3022B-9B4B-410A-9DF3-758946B6CB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71C1F2-D278-46E0-A6AB-5A1687BA54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384F1A-9FB9-4111-97DE-A6809F6C7B8E}"/>
              </a:ext>
            </a:extLst>
          </p:cNvPr>
          <p:cNvSpPr>
            <a:spLocks noGrp="1"/>
          </p:cNvSpPr>
          <p:nvPr>
            <p:ph type="dt" sz="half" idx="10"/>
          </p:nvPr>
        </p:nvSpPr>
        <p:spPr/>
        <p:txBody>
          <a:bodyPr/>
          <a:lstStyle/>
          <a:p>
            <a:fld id="{BF49CA4E-BEFE-46F3-9278-8D83A14A095E}" type="datetime1">
              <a:rPr lang="en-US" smtClean="0"/>
              <a:t>9/18/2024</a:t>
            </a:fld>
            <a:endParaRPr lang="en-US"/>
          </a:p>
        </p:txBody>
      </p:sp>
      <p:sp>
        <p:nvSpPr>
          <p:cNvPr id="6" name="Footer Placeholder 5">
            <a:extLst>
              <a:ext uri="{FF2B5EF4-FFF2-40B4-BE49-F238E27FC236}">
                <a16:creationId xmlns:a16="http://schemas.microsoft.com/office/drawing/2014/main" id="{9CBF73C8-6646-44FB-B251-3A5A110F81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4789C2-4615-435D-AAB1-DD6A9449864A}"/>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3886775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9C818-57F0-4707-90A8-6A93BC20FC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C77306-B760-40CC-B404-5F09BADF65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D7A6D4-8D0E-42C2-9617-6C7286BC6929}"/>
              </a:ext>
            </a:extLst>
          </p:cNvPr>
          <p:cNvSpPr>
            <a:spLocks noGrp="1"/>
          </p:cNvSpPr>
          <p:nvPr>
            <p:ph type="dt" sz="half" idx="10"/>
          </p:nvPr>
        </p:nvSpPr>
        <p:spPr/>
        <p:txBody>
          <a:bodyPr/>
          <a:lstStyle/>
          <a:p>
            <a:fld id="{E1971678-DF49-42F4-BB75-641180BB6933}" type="datetime1">
              <a:rPr lang="en-US" smtClean="0"/>
              <a:t>9/18/2024</a:t>
            </a:fld>
            <a:endParaRPr lang="en-US"/>
          </a:p>
        </p:txBody>
      </p:sp>
      <p:sp>
        <p:nvSpPr>
          <p:cNvPr id="5" name="Footer Placeholder 4">
            <a:extLst>
              <a:ext uri="{FF2B5EF4-FFF2-40B4-BE49-F238E27FC236}">
                <a16:creationId xmlns:a16="http://schemas.microsoft.com/office/drawing/2014/main" id="{8862E2FD-2BE8-417E-9F8F-FFBC8D9099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6BB92F-61A8-488D-85CF-3AB3A4AA11A5}"/>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3516952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EF580C-4DF2-4303-A7D2-F092DE667C0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E267AB-723D-422E-8307-1AD3973FE92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76B76B-699D-4A5C-BC1B-18B7A0C2A40F}"/>
              </a:ext>
            </a:extLst>
          </p:cNvPr>
          <p:cNvSpPr>
            <a:spLocks noGrp="1"/>
          </p:cNvSpPr>
          <p:nvPr>
            <p:ph type="dt" sz="half" idx="10"/>
          </p:nvPr>
        </p:nvSpPr>
        <p:spPr/>
        <p:txBody>
          <a:bodyPr/>
          <a:lstStyle/>
          <a:p>
            <a:fld id="{9459FB5B-3C63-460B-A3E6-9CD635E61385}" type="datetime1">
              <a:rPr lang="en-US" smtClean="0"/>
              <a:t>9/18/2024</a:t>
            </a:fld>
            <a:endParaRPr lang="en-US"/>
          </a:p>
        </p:txBody>
      </p:sp>
      <p:sp>
        <p:nvSpPr>
          <p:cNvPr id="5" name="Footer Placeholder 4">
            <a:extLst>
              <a:ext uri="{FF2B5EF4-FFF2-40B4-BE49-F238E27FC236}">
                <a16:creationId xmlns:a16="http://schemas.microsoft.com/office/drawing/2014/main" id="{836178F3-62D0-4853-B3F3-033FFAA277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22E7C2-FEC0-4CCC-9E21-76E3239F629A}"/>
              </a:ext>
            </a:extLst>
          </p:cNvPr>
          <p:cNvSpPr>
            <a:spLocks noGrp="1"/>
          </p:cNvSpPr>
          <p:nvPr>
            <p:ph type="sldNum" sz="quarter" idx="12"/>
          </p:nvPr>
        </p:nvSpPr>
        <p:spPr/>
        <p:txBody>
          <a:bodyPr/>
          <a:lstStyle/>
          <a:p>
            <a:fld id="{86514079-E2D1-4070-8DE1-65241B97BEF3}" type="slidenum">
              <a:rPr lang="en-US" smtClean="0"/>
              <a:t>‹#›</a:t>
            </a:fld>
            <a:endParaRPr lang="en-US"/>
          </a:p>
        </p:txBody>
      </p:sp>
    </p:spTree>
    <p:extLst>
      <p:ext uri="{BB962C8B-B14F-4D97-AF65-F5344CB8AC3E}">
        <p14:creationId xmlns:p14="http://schemas.microsoft.com/office/powerpoint/2010/main" val="2447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A96BAB-CDA4-40B3-97CA-9212909AA2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CBD2D96-1673-4EE8-AB31-14FB758E03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F8C55C-AA89-49CD-9717-F3A5653318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18BCC8-3AE0-43BE-98E4-2E49C9364708}" type="datetime1">
              <a:rPr lang="en-US" smtClean="0"/>
              <a:t>9/18/2024</a:t>
            </a:fld>
            <a:endParaRPr lang="en-US"/>
          </a:p>
        </p:txBody>
      </p:sp>
      <p:sp>
        <p:nvSpPr>
          <p:cNvPr id="5" name="Footer Placeholder 4">
            <a:extLst>
              <a:ext uri="{FF2B5EF4-FFF2-40B4-BE49-F238E27FC236}">
                <a16:creationId xmlns:a16="http://schemas.microsoft.com/office/drawing/2014/main" id="{41742059-671F-4FAE-BCC9-CC96405AD9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B76EEF6-3586-446C-BFFE-0573A2741B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514079-E2D1-4070-8DE1-65241B97BEF3}" type="slidenum">
              <a:rPr lang="en-US" smtClean="0"/>
              <a:t>‹#›</a:t>
            </a:fld>
            <a:endParaRPr lang="en-US"/>
          </a:p>
        </p:txBody>
      </p:sp>
    </p:spTree>
    <p:extLst>
      <p:ext uri="{BB962C8B-B14F-4D97-AF65-F5344CB8AC3E}">
        <p14:creationId xmlns:p14="http://schemas.microsoft.com/office/powerpoint/2010/main" val="3786029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E6CE7-01A2-4651-88C0-EA6E057CB0DF}"/>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WHO IS WHO IN THE HOLY BIBLE?</a:t>
            </a:r>
          </a:p>
        </p:txBody>
      </p:sp>
      <p:sp>
        <p:nvSpPr>
          <p:cNvPr id="3" name="Subtitle 2">
            <a:extLst>
              <a:ext uri="{FF2B5EF4-FFF2-40B4-BE49-F238E27FC236}">
                <a16:creationId xmlns:a16="http://schemas.microsoft.com/office/drawing/2014/main" id="{707E4055-A3A3-465E-B065-C2AC935CFDBC}"/>
              </a:ext>
            </a:extLst>
          </p:cNvPr>
          <p:cNvSpPr>
            <a:spLocks noGrp="1"/>
          </p:cNvSpPr>
          <p:nvPr>
            <p:ph type="subTitle" idx="1"/>
          </p:nvPr>
        </p:nvSpPr>
        <p:spPr>
          <a:xfrm>
            <a:off x="1524000" y="3602038"/>
            <a:ext cx="9144000" cy="2387600"/>
          </a:xfrm>
        </p:spPr>
        <p:txBody>
          <a:bodyPr>
            <a:normAutofit lnSpcReduction="10000"/>
          </a:bodyPr>
          <a:lstStyle/>
          <a:p>
            <a:endParaRPr lang="en-US" dirty="0"/>
          </a:p>
          <a:p>
            <a:r>
              <a:rPr lang="en-US" sz="3100" b="1" dirty="0">
                <a:latin typeface="Times New Roman" panose="02020603050405020304" pitchFamily="18" charset="0"/>
                <a:cs typeface="Times New Roman" panose="02020603050405020304" pitchFamily="18" charset="0"/>
              </a:rPr>
              <a:t>A BIBLE STUDY SERIES.</a:t>
            </a:r>
          </a:p>
          <a:p>
            <a:endParaRPr lang="en-US" b="1" dirty="0">
              <a:latin typeface="Times New Roman" panose="02020603050405020304" pitchFamily="18" charset="0"/>
              <a:cs typeface="Times New Roman" panose="02020603050405020304" pitchFamily="18" charset="0"/>
            </a:endParaRPr>
          </a:p>
          <a:p>
            <a:r>
              <a:rPr lang="en-US" sz="6200" b="1" dirty="0">
                <a:latin typeface="Times New Roman" panose="02020603050405020304" pitchFamily="18" charset="0"/>
                <a:cs typeface="Times New Roman" panose="02020603050405020304" pitchFamily="18" charset="0"/>
              </a:rPr>
              <a:t>ABEL</a:t>
            </a:r>
          </a:p>
        </p:txBody>
      </p:sp>
      <p:sp>
        <p:nvSpPr>
          <p:cNvPr id="4" name="Slide Number Placeholder 3">
            <a:extLst>
              <a:ext uri="{FF2B5EF4-FFF2-40B4-BE49-F238E27FC236}">
                <a16:creationId xmlns:a16="http://schemas.microsoft.com/office/drawing/2014/main" id="{78DAC692-34D1-40B6-BD33-3EA02B032D0D}"/>
              </a:ext>
            </a:extLst>
          </p:cNvPr>
          <p:cNvSpPr>
            <a:spLocks noGrp="1"/>
          </p:cNvSpPr>
          <p:nvPr>
            <p:ph type="sldNum" sz="quarter" idx="12"/>
          </p:nvPr>
        </p:nvSpPr>
        <p:spPr/>
        <p:txBody>
          <a:bodyPr/>
          <a:lstStyle/>
          <a:p>
            <a:fld id="{86514079-E2D1-4070-8DE1-65241B97BEF3}" type="slidenum">
              <a:rPr lang="en-US" smtClean="0"/>
              <a:t>1</a:t>
            </a:fld>
            <a:endParaRPr lang="en-US"/>
          </a:p>
        </p:txBody>
      </p:sp>
    </p:spTree>
    <p:extLst>
      <p:ext uri="{BB962C8B-B14F-4D97-AF65-F5344CB8AC3E}">
        <p14:creationId xmlns:p14="http://schemas.microsoft.com/office/powerpoint/2010/main" val="3311035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71B521-A7F4-4107-8EAE-27E3B13F4DFD}"/>
              </a:ext>
            </a:extLst>
          </p:cNvPr>
          <p:cNvSpPr/>
          <p:nvPr/>
        </p:nvSpPr>
        <p:spPr>
          <a:xfrm>
            <a:off x="809767" y="963137"/>
            <a:ext cx="9876429" cy="3170099"/>
          </a:xfrm>
          <a:prstGeom prst="rect">
            <a:avLst/>
          </a:prstGeom>
        </p:spPr>
        <p:txBody>
          <a:bodyPr wrap="square">
            <a:spAutoFit/>
          </a:bodyPr>
          <a:lstStyle/>
          <a:p>
            <a:r>
              <a:rPr lang="en-US" sz="4000" b="1" dirty="0">
                <a:latin typeface="Times New Roman" panose="02020603050405020304" pitchFamily="18" charset="0"/>
                <a:cs typeface="Times New Roman" panose="02020603050405020304" pitchFamily="18" charset="0"/>
              </a:rPr>
              <a:t>ABEL</a:t>
            </a:r>
          </a:p>
          <a:p>
            <a:r>
              <a:rPr lang="en-US" sz="4000" dirty="0">
                <a:latin typeface="Times New Roman" panose="02020603050405020304" pitchFamily="18" charset="0"/>
                <a:cs typeface="Times New Roman" panose="02020603050405020304" pitchFamily="18" charset="0"/>
              </a:rPr>
              <a:t>Abel (Hebrew) - Genesis 4:1-8.</a:t>
            </a:r>
          </a:p>
          <a:p>
            <a:r>
              <a:rPr lang="en-US" sz="4000" dirty="0">
                <a:latin typeface="Times New Roman" panose="02020603050405020304" pitchFamily="18" charset="0"/>
                <a:cs typeface="Times New Roman" panose="02020603050405020304" pitchFamily="18" charset="0"/>
              </a:rPr>
              <a:t>Name derived from the Hebrew word </a:t>
            </a:r>
            <a:r>
              <a:rPr lang="en-US" sz="4000" i="1" u="sng" dirty="0">
                <a:latin typeface="Times New Roman" panose="02020603050405020304" pitchFamily="18" charset="0"/>
                <a:cs typeface="Times New Roman" panose="02020603050405020304" pitchFamily="18" charset="0"/>
              </a:rPr>
              <a:t>hebhel</a:t>
            </a:r>
            <a:r>
              <a:rPr lang="en-US" sz="4000" dirty="0">
                <a:latin typeface="Times New Roman" panose="02020603050405020304" pitchFamily="18" charset="0"/>
                <a:cs typeface="Times New Roman" panose="02020603050405020304" pitchFamily="18" charset="0"/>
              </a:rPr>
              <a:t>, meaning "breath" – or it could come from the Assyrian word for "son."</a:t>
            </a:r>
          </a:p>
        </p:txBody>
      </p:sp>
      <p:sp>
        <p:nvSpPr>
          <p:cNvPr id="3" name="Slide Number Placeholder 2">
            <a:extLst>
              <a:ext uri="{FF2B5EF4-FFF2-40B4-BE49-F238E27FC236}">
                <a16:creationId xmlns:a16="http://schemas.microsoft.com/office/drawing/2014/main" id="{24B58A61-C173-46FE-A18A-139921F69CEF}"/>
              </a:ext>
            </a:extLst>
          </p:cNvPr>
          <p:cNvSpPr>
            <a:spLocks noGrp="1"/>
          </p:cNvSpPr>
          <p:nvPr>
            <p:ph type="sldNum" sz="quarter" idx="12"/>
          </p:nvPr>
        </p:nvSpPr>
        <p:spPr/>
        <p:txBody>
          <a:bodyPr/>
          <a:lstStyle/>
          <a:p>
            <a:fld id="{86514079-E2D1-4070-8DE1-65241B97BEF3}" type="slidenum">
              <a:rPr lang="en-US" smtClean="0"/>
              <a:t>2</a:t>
            </a:fld>
            <a:endParaRPr lang="en-US"/>
          </a:p>
        </p:txBody>
      </p:sp>
    </p:spTree>
    <p:extLst>
      <p:ext uri="{BB962C8B-B14F-4D97-AF65-F5344CB8AC3E}">
        <p14:creationId xmlns:p14="http://schemas.microsoft.com/office/powerpoint/2010/main" val="2554069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06C7D7-1B0B-471F-ABA4-EE44CE71DB71}"/>
              </a:ext>
            </a:extLst>
          </p:cNvPr>
          <p:cNvSpPr/>
          <p:nvPr/>
        </p:nvSpPr>
        <p:spPr>
          <a:xfrm>
            <a:off x="354842" y="335845"/>
            <a:ext cx="11532358" cy="5016758"/>
          </a:xfrm>
          <a:prstGeom prst="rect">
            <a:avLst/>
          </a:prstGeom>
        </p:spPr>
        <p:txBody>
          <a:bodyPr wrap="square">
            <a:spAutoFit/>
          </a:bodyPr>
          <a:lstStyle/>
          <a:p>
            <a:r>
              <a:rPr lang="en-US" sz="4000" b="1" dirty="0">
                <a:latin typeface="Times New Roman" panose="02020603050405020304" pitchFamily="18" charset="0"/>
                <a:cs typeface="Times New Roman" panose="02020603050405020304" pitchFamily="18" charset="0"/>
              </a:rPr>
              <a:t>VITAL STATISTICS. </a:t>
            </a:r>
            <a:r>
              <a:rPr lang="en-US" sz="4000" dirty="0">
                <a:latin typeface="Times New Roman" panose="02020603050405020304" pitchFamily="18" charset="0"/>
                <a:cs typeface="Times New Roman" panose="02020603050405020304" pitchFamily="18" charset="0"/>
              </a:rPr>
              <a:t>(Genesis 4:1-8)</a:t>
            </a:r>
          </a:p>
          <a:p>
            <a:r>
              <a:rPr lang="en-US" sz="4000" i="1" u="sng" dirty="0">
                <a:latin typeface="Times New Roman" panose="02020603050405020304" pitchFamily="18" charset="0"/>
                <a:cs typeface="Times New Roman" panose="02020603050405020304" pitchFamily="18" charset="0"/>
              </a:rPr>
              <a:t>Where</a:t>
            </a:r>
            <a:r>
              <a:rPr lang="en-US" sz="4000" dirty="0">
                <a:latin typeface="Times New Roman" panose="02020603050405020304" pitchFamily="18" charset="0"/>
                <a:cs typeface="Times New Roman" panose="02020603050405020304" pitchFamily="18" charset="0"/>
              </a:rPr>
              <a:t>: Outside of Garden of Eden. </a:t>
            </a:r>
          </a:p>
          <a:p>
            <a:r>
              <a:rPr lang="en-US" sz="4000" dirty="0">
                <a:latin typeface="Times New Roman" panose="02020603050405020304" pitchFamily="18" charset="0"/>
                <a:cs typeface="Times New Roman" panose="02020603050405020304" pitchFamily="18" charset="0"/>
              </a:rPr>
              <a:t>Present day Iraq or Iran </a:t>
            </a:r>
          </a:p>
          <a:p>
            <a:r>
              <a:rPr lang="en-US" sz="4000" i="1" u="sng" dirty="0">
                <a:latin typeface="Times New Roman" panose="02020603050405020304" pitchFamily="18" charset="0"/>
                <a:cs typeface="Times New Roman" panose="02020603050405020304" pitchFamily="18" charset="0"/>
              </a:rPr>
              <a:t>Occupation:</a:t>
            </a:r>
            <a:r>
              <a:rPr lang="en-US" sz="4000" dirty="0">
                <a:latin typeface="Times New Roman" panose="02020603050405020304" pitchFamily="18" charset="0"/>
                <a:cs typeface="Times New Roman" panose="02020603050405020304" pitchFamily="18" charset="0"/>
              </a:rPr>
              <a:t> Shepherd.</a:t>
            </a:r>
          </a:p>
          <a:p>
            <a:r>
              <a:rPr lang="en-US" sz="4000" i="1" u="sng" dirty="0">
                <a:latin typeface="Times New Roman" panose="02020603050405020304" pitchFamily="18" charset="0"/>
                <a:cs typeface="Times New Roman" panose="02020603050405020304" pitchFamily="18" charset="0"/>
              </a:rPr>
              <a:t>Family:</a:t>
            </a:r>
            <a:r>
              <a:rPr lang="en-US" sz="4000" dirty="0">
                <a:latin typeface="Times New Roman" panose="02020603050405020304" pitchFamily="18" charset="0"/>
                <a:cs typeface="Times New Roman" panose="02020603050405020304" pitchFamily="18" charset="0"/>
              </a:rPr>
              <a:t> </a:t>
            </a:r>
          </a:p>
          <a:p>
            <a:r>
              <a:rPr lang="en-US" sz="4000" dirty="0">
                <a:latin typeface="Times New Roman" panose="02020603050405020304" pitchFamily="18" charset="0"/>
                <a:cs typeface="Times New Roman" panose="02020603050405020304" pitchFamily="18" charset="0"/>
              </a:rPr>
              <a:t>Parents: Adam and Eve.</a:t>
            </a:r>
          </a:p>
          <a:p>
            <a:r>
              <a:rPr lang="en-US" sz="4000" i="1" u="sng" dirty="0">
                <a:latin typeface="Times New Roman" panose="02020603050405020304" pitchFamily="18" charset="0"/>
                <a:cs typeface="Times New Roman" panose="02020603050405020304" pitchFamily="18" charset="0"/>
              </a:rPr>
              <a:t>Relatives:</a:t>
            </a:r>
          </a:p>
          <a:p>
            <a:r>
              <a:rPr lang="en-US" sz="4000" dirty="0">
                <a:latin typeface="Times New Roman" panose="02020603050405020304" pitchFamily="18" charset="0"/>
                <a:cs typeface="Times New Roman" panose="02020603050405020304" pitchFamily="18" charset="0"/>
              </a:rPr>
              <a:t>Brother: Cain.</a:t>
            </a:r>
          </a:p>
        </p:txBody>
      </p:sp>
      <p:sp>
        <p:nvSpPr>
          <p:cNvPr id="3" name="Slide Number Placeholder 2">
            <a:extLst>
              <a:ext uri="{FF2B5EF4-FFF2-40B4-BE49-F238E27FC236}">
                <a16:creationId xmlns:a16="http://schemas.microsoft.com/office/drawing/2014/main" id="{B0E4F9CF-31CB-4BC4-8690-E712E01A3E4D}"/>
              </a:ext>
            </a:extLst>
          </p:cNvPr>
          <p:cNvSpPr>
            <a:spLocks noGrp="1"/>
          </p:cNvSpPr>
          <p:nvPr>
            <p:ph type="sldNum" sz="quarter" idx="12"/>
          </p:nvPr>
        </p:nvSpPr>
        <p:spPr/>
        <p:txBody>
          <a:bodyPr/>
          <a:lstStyle/>
          <a:p>
            <a:fld id="{86514079-E2D1-4070-8DE1-65241B97BEF3}" type="slidenum">
              <a:rPr lang="en-US" smtClean="0"/>
              <a:t>3</a:t>
            </a:fld>
            <a:endParaRPr lang="en-US"/>
          </a:p>
        </p:txBody>
      </p:sp>
    </p:spTree>
    <p:extLst>
      <p:ext uri="{BB962C8B-B14F-4D97-AF65-F5344CB8AC3E}">
        <p14:creationId xmlns:p14="http://schemas.microsoft.com/office/powerpoint/2010/main" val="270039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D40689-3D1D-4F0F-9398-FA60DA5BB56A}"/>
              </a:ext>
            </a:extLst>
          </p:cNvPr>
          <p:cNvSpPr/>
          <p:nvPr/>
        </p:nvSpPr>
        <p:spPr>
          <a:xfrm>
            <a:off x="268357" y="437322"/>
            <a:ext cx="11632491" cy="4832092"/>
          </a:xfrm>
          <a:prstGeom prst="rect">
            <a:avLst/>
          </a:prstGeom>
        </p:spPr>
        <p:txBody>
          <a:bodyPr wrap="square">
            <a:spAutoFit/>
          </a:bodyPr>
          <a:lstStyle/>
          <a:p>
            <a:r>
              <a:rPr lang="en-US" sz="4400" dirty="0">
                <a:latin typeface="Times New Roman" panose="02020603050405020304" pitchFamily="18" charset="0"/>
                <a:cs typeface="Times New Roman" panose="02020603050405020304" pitchFamily="18" charset="0"/>
              </a:rPr>
              <a:t>KEY VERSES.</a:t>
            </a:r>
          </a:p>
          <a:p>
            <a:r>
              <a:rPr lang="en-US" sz="4400" dirty="0">
                <a:latin typeface="Times New Roman" panose="02020603050405020304" pitchFamily="18" charset="0"/>
                <a:cs typeface="Times New Roman" panose="02020603050405020304" pitchFamily="18" charset="0"/>
              </a:rPr>
              <a:t>By faith Abel offered to God a more acceptable sacrifice than Cain, through which it was testified of him that he was righteous (upright, in right standing with God), and God testified by accepting his gifts. And though he died, yet through [this act of] faith he still speaks. Hebrew 11:4; Genesis 4:4.</a:t>
            </a:r>
          </a:p>
        </p:txBody>
      </p:sp>
      <p:sp>
        <p:nvSpPr>
          <p:cNvPr id="3" name="Slide Number Placeholder 2">
            <a:extLst>
              <a:ext uri="{FF2B5EF4-FFF2-40B4-BE49-F238E27FC236}">
                <a16:creationId xmlns:a16="http://schemas.microsoft.com/office/drawing/2014/main" id="{DA1E811D-F62B-4106-B008-BE229C3ABF7C}"/>
              </a:ext>
            </a:extLst>
          </p:cNvPr>
          <p:cNvSpPr>
            <a:spLocks noGrp="1"/>
          </p:cNvSpPr>
          <p:nvPr>
            <p:ph type="sldNum" sz="quarter" idx="12"/>
          </p:nvPr>
        </p:nvSpPr>
        <p:spPr/>
        <p:txBody>
          <a:bodyPr/>
          <a:lstStyle/>
          <a:p>
            <a:fld id="{86514079-E2D1-4070-8DE1-65241B97BEF3}" type="slidenum">
              <a:rPr lang="en-US" smtClean="0"/>
              <a:t>4</a:t>
            </a:fld>
            <a:endParaRPr lang="en-US"/>
          </a:p>
        </p:txBody>
      </p:sp>
    </p:spTree>
    <p:extLst>
      <p:ext uri="{BB962C8B-B14F-4D97-AF65-F5344CB8AC3E}">
        <p14:creationId xmlns:p14="http://schemas.microsoft.com/office/powerpoint/2010/main" val="2427716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7C33C1-8ED4-4875-8040-6947823D29FB}"/>
              </a:ext>
            </a:extLst>
          </p:cNvPr>
          <p:cNvSpPr/>
          <p:nvPr/>
        </p:nvSpPr>
        <p:spPr>
          <a:xfrm>
            <a:off x="495867" y="1200708"/>
            <a:ext cx="11013645" cy="3785652"/>
          </a:xfrm>
          <a:prstGeom prst="rect">
            <a:avLst/>
          </a:prstGeom>
        </p:spPr>
        <p:txBody>
          <a:bodyPr wrap="square">
            <a:spAutoFit/>
          </a:bodyPr>
          <a:lstStyle/>
          <a:p>
            <a:r>
              <a:rPr lang="en-US" sz="4000" dirty="0">
                <a:latin typeface="Times New Roman" panose="02020603050405020304" pitchFamily="18" charset="0"/>
                <a:cs typeface="Times New Roman" panose="02020603050405020304" pitchFamily="18" charset="0"/>
              </a:rPr>
              <a:t>STRENGTHS AND ACCOMPLISHMENTS.</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Abel gave the first acceptable offerings to God.</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Abel was the first righteous man. Mathew 23:25.</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First member of the Hall of Faith in Hebrew 11.</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First shepherd.</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First martyr of truth (Mathew 23:35).</a:t>
            </a:r>
          </a:p>
        </p:txBody>
      </p:sp>
      <p:sp>
        <p:nvSpPr>
          <p:cNvPr id="3" name="Slide Number Placeholder 2">
            <a:extLst>
              <a:ext uri="{FF2B5EF4-FFF2-40B4-BE49-F238E27FC236}">
                <a16:creationId xmlns:a16="http://schemas.microsoft.com/office/drawing/2014/main" id="{7F1935D3-4745-40CC-908A-6977BB6EEF17}"/>
              </a:ext>
            </a:extLst>
          </p:cNvPr>
          <p:cNvSpPr>
            <a:spLocks noGrp="1"/>
          </p:cNvSpPr>
          <p:nvPr>
            <p:ph type="sldNum" sz="quarter" idx="12"/>
          </p:nvPr>
        </p:nvSpPr>
        <p:spPr/>
        <p:txBody>
          <a:bodyPr/>
          <a:lstStyle/>
          <a:p>
            <a:fld id="{86514079-E2D1-4070-8DE1-65241B97BEF3}" type="slidenum">
              <a:rPr lang="en-US" smtClean="0"/>
              <a:t>5</a:t>
            </a:fld>
            <a:endParaRPr lang="en-US"/>
          </a:p>
        </p:txBody>
      </p:sp>
    </p:spTree>
    <p:extLst>
      <p:ext uri="{BB962C8B-B14F-4D97-AF65-F5344CB8AC3E}">
        <p14:creationId xmlns:p14="http://schemas.microsoft.com/office/powerpoint/2010/main" val="78866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EDA6D0-6652-4E06-BD9A-7D260A75B66F}"/>
              </a:ext>
            </a:extLst>
          </p:cNvPr>
          <p:cNvSpPr/>
          <p:nvPr/>
        </p:nvSpPr>
        <p:spPr>
          <a:xfrm>
            <a:off x="294564" y="714500"/>
            <a:ext cx="11602872" cy="4401205"/>
          </a:xfrm>
          <a:prstGeom prst="rect">
            <a:avLst/>
          </a:prstGeom>
        </p:spPr>
        <p:txBody>
          <a:bodyPr wrap="square">
            <a:spAutoFit/>
          </a:bodyPr>
          <a:lstStyle/>
          <a:p>
            <a:r>
              <a:rPr lang="en-US" sz="4000" dirty="0">
                <a:latin typeface="Times New Roman" panose="02020603050405020304" pitchFamily="18" charset="0"/>
                <a:cs typeface="Times New Roman" panose="02020603050405020304" pitchFamily="18" charset="0"/>
              </a:rPr>
              <a:t>LESSONS FROM THE LIFE OF ABEL. </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God evaluates both our motives and the quality of what we offer Him.</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When we give to God and others, we should have a joyful heart because of what we are able to give.</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We should joyfully give to God our best in time, money, possessions and talents.</a:t>
            </a:r>
          </a:p>
        </p:txBody>
      </p:sp>
      <p:sp>
        <p:nvSpPr>
          <p:cNvPr id="3" name="Slide Number Placeholder 2">
            <a:extLst>
              <a:ext uri="{FF2B5EF4-FFF2-40B4-BE49-F238E27FC236}">
                <a16:creationId xmlns:a16="http://schemas.microsoft.com/office/drawing/2014/main" id="{2E6F6EDD-E196-42C9-94A7-DAC8C2EE9EDA}"/>
              </a:ext>
            </a:extLst>
          </p:cNvPr>
          <p:cNvSpPr>
            <a:spLocks noGrp="1"/>
          </p:cNvSpPr>
          <p:nvPr>
            <p:ph type="sldNum" sz="quarter" idx="12"/>
          </p:nvPr>
        </p:nvSpPr>
        <p:spPr/>
        <p:txBody>
          <a:bodyPr/>
          <a:lstStyle/>
          <a:p>
            <a:fld id="{86514079-E2D1-4070-8DE1-65241B97BEF3}" type="slidenum">
              <a:rPr lang="en-US" smtClean="0"/>
              <a:t>6</a:t>
            </a:fld>
            <a:endParaRPr lang="en-US"/>
          </a:p>
        </p:txBody>
      </p:sp>
    </p:spTree>
    <p:extLst>
      <p:ext uri="{BB962C8B-B14F-4D97-AF65-F5344CB8AC3E}">
        <p14:creationId xmlns:p14="http://schemas.microsoft.com/office/powerpoint/2010/main" val="1941688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47B335-BFB3-4482-9D40-EBCC0FBCD1C3}"/>
              </a:ext>
            </a:extLst>
          </p:cNvPr>
          <p:cNvSpPr>
            <a:spLocks noGrp="1"/>
          </p:cNvSpPr>
          <p:nvPr>
            <p:ph type="sldNum" sz="quarter" idx="12"/>
          </p:nvPr>
        </p:nvSpPr>
        <p:spPr/>
        <p:txBody>
          <a:bodyPr/>
          <a:lstStyle/>
          <a:p>
            <a:fld id="{86514079-E2D1-4070-8DE1-65241B97BEF3}" type="slidenum">
              <a:rPr lang="en-US" smtClean="0"/>
              <a:t>7</a:t>
            </a:fld>
            <a:endParaRPr lang="en-US"/>
          </a:p>
        </p:txBody>
      </p:sp>
      <p:sp>
        <p:nvSpPr>
          <p:cNvPr id="3" name="Rectangle 2">
            <a:extLst>
              <a:ext uri="{FF2B5EF4-FFF2-40B4-BE49-F238E27FC236}">
                <a16:creationId xmlns:a16="http://schemas.microsoft.com/office/drawing/2014/main" id="{78EE93A8-B58F-4629-99D1-155A4B3AFCE4}"/>
              </a:ext>
            </a:extLst>
          </p:cNvPr>
          <p:cNvSpPr/>
          <p:nvPr/>
        </p:nvSpPr>
        <p:spPr>
          <a:xfrm>
            <a:off x="192947" y="419450"/>
            <a:ext cx="11803309" cy="4401205"/>
          </a:xfrm>
          <a:prstGeom prst="rect">
            <a:avLst/>
          </a:prstGeom>
        </p:spPr>
        <p:txBody>
          <a:bodyPr wrap="square">
            <a:spAutoFit/>
          </a:bodyPr>
          <a:lstStyle/>
          <a:p>
            <a:r>
              <a:rPr lang="en-US" sz="4000" dirty="0">
                <a:latin typeface="Times New Roman" panose="02020603050405020304" pitchFamily="18" charset="0"/>
                <a:cs typeface="Times New Roman" panose="02020603050405020304" pitchFamily="18" charset="0"/>
              </a:rPr>
              <a:t>LESSONS FROM THE LIFE OF ABEL continue</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Like Abel, we must obey God regardless of the cost.</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Trust God to make things right.</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God knows all things and recognizes the innocent person. </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God, sooner or later rewards everyone according to their works.</a:t>
            </a:r>
          </a:p>
        </p:txBody>
      </p:sp>
    </p:spTree>
    <p:extLst>
      <p:ext uri="{BB962C8B-B14F-4D97-AF65-F5344CB8AC3E}">
        <p14:creationId xmlns:p14="http://schemas.microsoft.com/office/powerpoint/2010/main" val="3308734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DA057E5-90DA-41B4-B329-B64F4A0D3916}"/>
              </a:ext>
            </a:extLst>
          </p:cNvPr>
          <p:cNvSpPr/>
          <p:nvPr/>
        </p:nvSpPr>
        <p:spPr>
          <a:xfrm>
            <a:off x="352567" y="305068"/>
            <a:ext cx="11486866" cy="6247864"/>
          </a:xfrm>
          <a:prstGeom prst="rect">
            <a:avLst/>
          </a:prstGeom>
        </p:spPr>
        <p:txBody>
          <a:bodyPr wrap="square">
            <a:spAutoFit/>
          </a:bodyPr>
          <a:lstStyle/>
          <a:p>
            <a:r>
              <a:rPr lang="en-US" sz="4000" dirty="0">
                <a:latin typeface="Times New Roman" panose="02020603050405020304" pitchFamily="18" charset="0"/>
                <a:cs typeface="Times New Roman" panose="02020603050405020304" pitchFamily="18" charset="0"/>
              </a:rPr>
              <a:t>RECAP.</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Abel was the second child born into the world, but the first one to obey God. </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Abel was the first to present to God a well pleasing sacrifice.</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Abel was killed by his jealous older brother Cain.</a:t>
            </a:r>
          </a:p>
          <a:p>
            <a:pPr marL="571500" indent="-571500">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Abel was the first righteous man. Mathew 23:25.</a:t>
            </a:r>
          </a:p>
          <a:p>
            <a:r>
              <a:rPr lang="en-US" sz="4000" u="sng" dirty="0">
                <a:latin typeface="Times New Roman" panose="02020603050405020304" pitchFamily="18" charset="0"/>
                <a:cs typeface="Times New Roman" panose="02020603050405020304" pitchFamily="18" charset="0"/>
              </a:rPr>
              <a:t>NOTE:</a:t>
            </a:r>
            <a:r>
              <a:rPr lang="en-US" sz="4000" dirty="0">
                <a:latin typeface="Times New Roman" panose="02020603050405020304" pitchFamily="18" charset="0"/>
                <a:cs typeface="Times New Roman" panose="02020603050405020304" pitchFamily="18" charset="0"/>
              </a:rPr>
              <a:t> </a:t>
            </a:r>
          </a:p>
          <a:p>
            <a:r>
              <a:rPr lang="en-US" sz="4000" dirty="0">
                <a:latin typeface="Times New Roman" panose="02020603050405020304" pitchFamily="18" charset="0"/>
                <a:cs typeface="Times New Roman" panose="02020603050405020304" pitchFamily="18" charset="0"/>
              </a:rPr>
              <a:t>We should not worry about how much we are giving up, for all things are God’s in the first place.</a:t>
            </a:r>
          </a:p>
        </p:txBody>
      </p:sp>
      <p:sp>
        <p:nvSpPr>
          <p:cNvPr id="3" name="Slide Number Placeholder 2">
            <a:extLst>
              <a:ext uri="{FF2B5EF4-FFF2-40B4-BE49-F238E27FC236}">
                <a16:creationId xmlns:a16="http://schemas.microsoft.com/office/drawing/2014/main" id="{89A398D6-5102-472F-87E5-027DABE9BDEC}"/>
              </a:ext>
            </a:extLst>
          </p:cNvPr>
          <p:cNvSpPr>
            <a:spLocks noGrp="1"/>
          </p:cNvSpPr>
          <p:nvPr>
            <p:ph type="sldNum" sz="quarter" idx="12"/>
          </p:nvPr>
        </p:nvSpPr>
        <p:spPr/>
        <p:txBody>
          <a:bodyPr/>
          <a:lstStyle/>
          <a:p>
            <a:fld id="{86514079-E2D1-4070-8DE1-65241B97BEF3}" type="slidenum">
              <a:rPr lang="en-US" smtClean="0"/>
              <a:t>8</a:t>
            </a:fld>
            <a:endParaRPr lang="en-US"/>
          </a:p>
        </p:txBody>
      </p:sp>
    </p:spTree>
    <p:extLst>
      <p:ext uri="{BB962C8B-B14F-4D97-AF65-F5344CB8AC3E}">
        <p14:creationId xmlns:p14="http://schemas.microsoft.com/office/powerpoint/2010/main" val="18221385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518</TotalTime>
  <Words>392</Words>
  <Application>Microsoft Office PowerPoint</Application>
  <PresentationFormat>Widescreen</PresentationFormat>
  <Paragraphs>48</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Times New Roman</vt:lpstr>
      <vt:lpstr>Wingdings</vt:lpstr>
      <vt:lpstr>Office Theme</vt:lpstr>
      <vt:lpstr>WHO IS WHO IN THE HOLY BIBLE?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IS WHO IN THE HOLY BIBLE?</dc:title>
  <dc:creator>James</dc:creator>
  <cp:lastModifiedBy>James</cp:lastModifiedBy>
  <cp:revision>17</cp:revision>
  <cp:lastPrinted>2024-06-12T20:17:05Z</cp:lastPrinted>
  <dcterms:created xsi:type="dcterms:W3CDTF">2024-06-09T22:13:04Z</dcterms:created>
  <dcterms:modified xsi:type="dcterms:W3CDTF">2024-09-18T17:51:01Z</dcterms:modified>
</cp:coreProperties>
</file>