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7" r:id="rId6"/>
    <p:sldId id="262" r:id="rId7"/>
    <p:sldId id="268" r:id="rId8"/>
    <p:sldId id="264" r:id="rId9"/>
    <p:sldId id="265" r:id="rId10"/>
  </p:sldIdLst>
  <p:sldSz cx="12192000" cy="6858000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7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C16F3-504A-4652-9F0D-0C4C68E36FDB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81513"/>
            <a:ext cx="5486400" cy="3668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035BA-FAB5-4FF8-9464-9B18E021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3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4B3D0-3719-40C8-8298-E06A9612E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65B880-C0BF-4949-B5EA-5917D6A350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5FE8D-742E-4CAE-B9FF-8A2F68B86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3176-8AA8-4F62-970E-DC3DB245F1B6}" type="datetime1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E7521-E4D2-4A3E-84DF-70EAFE89C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0519F-AFBA-49E6-A4F5-6986D88E5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5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5720F-197E-45E1-9411-59309500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21189-0056-4A5A-8392-121642830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80772-5A53-42AD-95D9-CEAD025B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8D313-52D8-4879-9F91-74CFD4C3126D}" type="datetime1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8A8E0-9538-43AC-A8C2-B9CFC8C23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04E6B-C5F1-458D-8693-68AAD5A5D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1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44CD-7C5F-4AE9-9FAE-FB49B1181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08A7D-75EC-40E1-A00D-87D0B0234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BD0DB-B9DA-4119-AA77-81C369443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6711C-74EB-4E14-A897-DBBA1E5C56D6}" type="datetime1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46A40-6ADB-43FF-A232-2AE758F98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368B5-1A3F-4998-BAE9-A6A0A673F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1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69C49-74EE-4904-B883-A64558B1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DD1D7-AD4D-4576-AB22-F90765D5E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F36A22-F7FA-4ABA-B922-855BFA87E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063F7-1FAD-4303-AE53-7AB0249F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2680-EDDA-421E-A49D-6BC37965EED5}" type="datetime1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924333-A105-40E2-BB66-B9D158CA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EE590-6646-489B-9AF2-EC37987D1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7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87537-725D-445F-9BB7-80EAB47C6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E121B-2895-4955-A8BA-1C9D474B1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1E7B0C-E566-4779-82BD-D14347257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9079BD-B8D1-46E9-BA0E-5F7F3D624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7FE002-541F-49C0-A6BC-BC0C05B1B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130C4-7C1B-4DB4-B073-4FC7F576C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19257-8877-4901-84C3-8914670A0FA3}" type="datetime1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1E305-F96E-44A6-A13C-EB6E8C7B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66FBA-98BA-466D-B997-9C0B79B1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15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8B5EB-889E-4DC7-A9D3-BB73D87AA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15356-0C5E-40D4-A29D-8B48B836E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4FD18-7645-4AA0-851F-656E0BB8D195}" type="datetime1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60BA0-9404-4F93-A2B0-7F4DD14C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DA1120-502D-48BE-9A7A-1D0D2198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8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E71614-7CF8-4ED9-A59F-ECC9321B7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DC42E-546A-42DC-BBA2-332B833F3786}" type="datetime1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137B7-126B-497A-B737-6029AB2F0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AE4B7-684F-4AD2-A473-E04E137D8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7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82692-5317-43E2-A7DA-9B9A49CB5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B67ED-2126-423B-B4BA-956E93556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231E7-7502-4D5D-A90C-344D89E02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AE13D-C05D-476D-A5FC-C7D3E0E80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67DF7-3E98-4C48-8CDC-8AA22E4AA14F}" type="datetime1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D3958-2806-4CA2-A074-C0183693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21F51-A782-4382-96EA-80E85839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1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3777-F5AA-4490-A264-5180AF42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F3022B-9B4B-410A-9DF3-758946B6C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1C1F2-D278-46E0-A6AB-5A1687BA5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84F1A-9FB9-4111-97DE-A6809F6C7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F42CD-9B02-4D8E-ACC0-70C2A7CC632C}" type="datetime1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F73C8-6646-44FB-B251-3A5A110F8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789C2-4615-435D-AAB1-DD6A94498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75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9C818-57F0-4707-90A8-6A93BC20F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77306-B760-40CC-B404-5F09BADF6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7A6D4-8D0E-42C2-9617-6C7286BC6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9016B-5AB0-4BE0-A485-40F5EAC6037C}" type="datetime1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2E2FD-2BE8-417E-9F8F-FFBC8D909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BB92F-61A8-488D-85CF-3AB3A4AA1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5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EF580C-4DF2-4303-A7D2-F092DE667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267AB-723D-422E-8307-1AD3973FE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6B76B-699D-4A5C-BC1B-18B7A0C2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77D1-773A-4C69-8953-02C1B9CFC516}" type="datetime1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178F3-62D0-4853-B3F3-033FFAA2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2E7C2-FEC0-4CCC-9E21-76E3239F6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A96BAB-CDA4-40B3-97CA-9212909AA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D2D96-1673-4EE8-AB31-14FB758E0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8C55C-AA89-49CD-9717-F3A5653318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FFC2E-8C92-4F2B-AA18-493A320B3038}" type="datetime1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42059-671F-4FAE-BCC9-CC96405AD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6EEF6-3586-446C-BFFE-0573A2741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14079-E2D1-4070-8DE1-65241B97B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2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6CE7-01A2-4651-88C0-EA6E057CB0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IS WHO IN THE HOLY BIBLE?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7E4055-A3A3-465E-B065-C2AC935CFD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BIBLE STUDY SERIES.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AC692-34D1-40B6-BD33-3EA02B032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35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71B521-A7F4-4107-8EAE-27E3B13F4DFD}"/>
              </a:ext>
            </a:extLst>
          </p:cNvPr>
          <p:cNvSpPr/>
          <p:nvPr/>
        </p:nvSpPr>
        <p:spPr>
          <a:xfrm>
            <a:off x="809767" y="963137"/>
            <a:ext cx="98764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CAIN.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Cain (Hebrew) - Genesis 4:1.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 “acquired" possession or possessed.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B58A61-C173-46FE-A18A-139921F6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69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06C7D7-1B0B-471F-ABA4-EE44CE71DB71}"/>
              </a:ext>
            </a:extLst>
          </p:cNvPr>
          <p:cNvSpPr/>
          <p:nvPr/>
        </p:nvSpPr>
        <p:spPr>
          <a:xfrm>
            <a:off x="354842" y="335845"/>
            <a:ext cx="1153235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VITAL STATISTICS.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(Genesis 4:1-17)</a:t>
            </a:r>
          </a:p>
          <a:p>
            <a:r>
              <a:rPr lang="en-US" sz="4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Outside of Garden of Eden.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day Iraq or Iran </a:t>
            </a:r>
          </a:p>
          <a:p>
            <a:r>
              <a:rPr lang="en-US" sz="4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Occupation: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Farmer, then wanderer.</a:t>
            </a:r>
          </a:p>
          <a:p>
            <a:r>
              <a:rPr lang="en-US" sz="4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Parents: Adam and Eve.</a:t>
            </a:r>
          </a:p>
          <a:p>
            <a:r>
              <a:rPr lang="en-US" sz="4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Relatives: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Brother: Cain, Seth.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E4F9CF-31CB-4BC4-8690-E712E01A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3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D40689-3D1D-4F0F-9398-FA60DA5BB56A}"/>
              </a:ext>
            </a:extLst>
          </p:cNvPr>
          <p:cNvSpPr/>
          <p:nvPr/>
        </p:nvSpPr>
        <p:spPr>
          <a:xfrm>
            <a:off x="268357" y="437322"/>
            <a:ext cx="1163249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VERSES.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do well, will you not be accepted? And if you do not do well, sin lies at the door. And its desire is [d]for you, but you should rule over it. Genesis 4:7.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Cain Story is told in Genesis 4:1-17.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1E811D-F62B-4106-B008-BE229C3A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16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D40689-3D1D-4F0F-9398-FA60DA5BB56A}"/>
              </a:ext>
            </a:extLst>
          </p:cNvPr>
          <p:cNvSpPr/>
          <p:nvPr/>
        </p:nvSpPr>
        <p:spPr>
          <a:xfrm>
            <a:off x="268357" y="437322"/>
            <a:ext cx="1163249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NARATION.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spite of parents' efforts and worries, conflicts between children in a family seem inevitable.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Siblings' relationships allow both competition and cooperation. In most cases, the mixture of loving and fighting eventually creates a strong bond between brothers and sisters.</a:t>
            </a:r>
          </a:p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Cain’s case, the troubling potential became a tragedy.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1E811D-F62B-4106-B008-BE229C3A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25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7C33C1-8ED4-4875-8040-6947823D29FB}"/>
              </a:ext>
            </a:extLst>
          </p:cNvPr>
          <p:cNvSpPr/>
          <p:nvPr/>
        </p:nvSpPr>
        <p:spPr>
          <a:xfrm>
            <a:off x="495867" y="1200708"/>
            <a:ext cx="110136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STRENGTHS AND ACCOMPLISHMENTS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human child.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to follow in fathers' profession - farming.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1935D3-4745-40CC-908A-6977BB6EE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66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7C33C1-8ED4-4875-8040-6947823D29FB}"/>
              </a:ext>
            </a:extLst>
          </p:cNvPr>
          <p:cNvSpPr/>
          <p:nvPr/>
        </p:nvSpPr>
        <p:spPr>
          <a:xfrm>
            <a:off x="495867" y="1200708"/>
            <a:ext cx="110136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WEAKNESSES AND MISTAKES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disappointed, reacted in anger.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Took the negative option even when a positive possibility was offered.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the first murderer.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1935D3-4745-40CC-908A-6977BB6EE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2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EDA6D0-6652-4E06-BD9A-7D260A75B66F}"/>
              </a:ext>
            </a:extLst>
          </p:cNvPr>
          <p:cNvSpPr/>
          <p:nvPr/>
        </p:nvSpPr>
        <p:spPr>
          <a:xfrm>
            <a:off x="294564" y="305068"/>
            <a:ext cx="1160287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LESSONS FROM THE LIFE OF CAIN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Anger is not necessarily a sin, but actions motivated by anger can be sinful.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Anger should be the energy behind good actions, not evil actions.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Cain had a choice to make. He could correct his attitude about his sacrifice to God or take out his anger on Abel, his brother.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we offer to God must be from the heart.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consequences of sin may last a lifetime.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6F6EDD-E196-42C9-94A7-DAC8C2EE9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88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A057E5-90DA-41B4-B329-B64F4A0D3916}"/>
              </a:ext>
            </a:extLst>
          </p:cNvPr>
          <p:cNvSpPr/>
          <p:nvPr/>
        </p:nvSpPr>
        <p:spPr>
          <a:xfrm>
            <a:off x="235992" y="27343"/>
            <a:ext cx="1172001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RECAP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 evaluates both our motives and the quality of what we offer him. Proverbs 21:27.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you react when someone suggests you have done something wrong?.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Choose God’s way instead of Cain’s.(Retaliation and revenge or payback)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Genesis 4:7 – Sin is waiting to attack and destroy.</a:t>
            </a:r>
          </a:p>
          <a:p>
            <a:r>
              <a:rPr lang="en-US" sz="4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cannot master sin in our own strength. Turn to God for help.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A398D6-5102-472F-87E5-027DABE9B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14079-E2D1-4070-8DE1-65241B97BEF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138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403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WHO IS WHO IN THE HOLY BIBLE?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IS WHO IN THE HOLY BIBLE?</dc:title>
  <dc:creator>James</dc:creator>
  <cp:lastModifiedBy>House of Glory Church</cp:lastModifiedBy>
  <cp:revision>26</cp:revision>
  <cp:lastPrinted>2024-06-12T20:17:05Z</cp:lastPrinted>
  <dcterms:created xsi:type="dcterms:W3CDTF">2024-06-09T22:13:04Z</dcterms:created>
  <dcterms:modified xsi:type="dcterms:W3CDTF">2024-12-11T08:57:45Z</dcterms:modified>
</cp:coreProperties>
</file>