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8" r:id="rId2"/>
    <p:sldId id="259" r:id="rId3"/>
    <p:sldId id="260" r:id="rId4"/>
    <p:sldId id="261" r:id="rId5"/>
    <p:sldId id="262" r:id="rId6"/>
    <p:sldId id="263" r:id="rId7"/>
    <p:sldId id="264" r:id="rId8"/>
    <p:sldId id="265" r:id="rId9"/>
    <p:sldId id="266" r:id="rId10"/>
    <p:sldId id="267" r:id="rId11"/>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A6ACB4-426A-441F-90E0-C8AB09AEBC5C}" v="1" dt="2025-01-15T18:50:46.7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7" autoAdjust="0"/>
    <p:restoredTop sz="94660"/>
  </p:normalViewPr>
  <p:slideViewPr>
    <p:cSldViewPr snapToGrid="0">
      <p:cViewPr varScale="1">
        <p:scale>
          <a:sx n="114" d="100"/>
          <a:sy n="114" d="100"/>
        </p:scale>
        <p:origin x="30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gundare, James A CIV DFAS JAL (USA)" userId="64eaff66-ec8c-4f65-938b-aba7a7e00286" providerId="ADAL" clId="{3EA6ACB4-426A-441F-90E0-C8AB09AEBC5C}"/>
    <pc:docChg chg="undo custSel addSld modSld">
      <pc:chgData name="Ogundare, James A CIV DFAS JAL (USA)" userId="64eaff66-ec8c-4f65-938b-aba7a7e00286" providerId="ADAL" clId="{3EA6ACB4-426A-441F-90E0-C8AB09AEBC5C}" dt="2025-01-15T19:47:30.583" v="2597" actId="20577"/>
      <pc:docMkLst>
        <pc:docMk/>
      </pc:docMkLst>
      <pc:sldChg chg="modSp mod">
        <pc:chgData name="Ogundare, James A CIV DFAS JAL (USA)" userId="64eaff66-ec8c-4f65-938b-aba7a7e00286" providerId="ADAL" clId="{3EA6ACB4-426A-441F-90E0-C8AB09AEBC5C}" dt="2025-01-15T19:47:30.583" v="2597" actId="20577"/>
        <pc:sldMkLst>
          <pc:docMk/>
          <pc:sldMk cId="3311035062" sldId="258"/>
        </pc:sldMkLst>
        <pc:spChg chg="mod">
          <ac:chgData name="Ogundare, James A CIV DFAS JAL (USA)" userId="64eaff66-ec8c-4f65-938b-aba7a7e00286" providerId="ADAL" clId="{3EA6ACB4-426A-441F-90E0-C8AB09AEBC5C}" dt="2025-01-15T19:47:30.583" v="2597" actId="20577"/>
          <ac:spMkLst>
            <pc:docMk/>
            <pc:sldMk cId="3311035062" sldId="258"/>
            <ac:spMk id="3" creationId="{707E4055-A3A3-465E-B065-C2AC935CFDBC}"/>
          </ac:spMkLst>
        </pc:spChg>
      </pc:sldChg>
      <pc:sldChg chg="modSp mod">
        <pc:chgData name="Ogundare, James A CIV DFAS JAL (USA)" userId="64eaff66-ec8c-4f65-938b-aba7a7e00286" providerId="ADAL" clId="{3EA6ACB4-426A-441F-90E0-C8AB09AEBC5C}" dt="2025-01-15T19:45:27.366" v="2584" actId="115"/>
        <pc:sldMkLst>
          <pc:docMk/>
          <pc:sldMk cId="2554069156" sldId="259"/>
        </pc:sldMkLst>
        <pc:spChg chg="mod">
          <ac:chgData name="Ogundare, James A CIV DFAS JAL (USA)" userId="64eaff66-ec8c-4f65-938b-aba7a7e00286" providerId="ADAL" clId="{3EA6ACB4-426A-441F-90E0-C8AB09AEBC5C}" dt="2025-01-15T19:45:27.366" v="2584" actId="115"/>
          <ac:spMkLst>
            <pc:docMk/>
            <pc:sldMk cId="2554069156" sldId="259"/>
            <ac:spMk id="2" creationId="{4F71B521-A7F4-4107-8EAE-27E3B13F4DFD}"/>
          </ac:spMkLst>
        </pc:spChg>
      </pc:sldChg>
      <pc:sldChg chg="modSp mod">
        <pc:chgData name="Ogundare, James A CIV DFAS JAL (USA)" userId="64eaff66-ec8c-4f65-938b-aba7a7e00286" providerId="ADAL" clId="{3EA6ACB4-426A-441F-90E0-C8AB09AEBC5C}" dt="2025-01-15T19:45:15.476" v="2583" actId="20577"/>
        <pc:sldMkLst>
          <pc:docMk/>
          <pc:sldMk cId="270039390" sldId="260"/>
        </pc:sldMkLst>
        <pc:spChg chg="mod">
          <ac:chgData name="Ogundare, James A CIV DFAS JAL (USA)" userId="64eaff66-ec8c-4f65-938b-aba7a7e00286" providerId="ADAL" clId="{3EA6ACB4-426A-441F-90E0-C8AB09AEBC5C}" dt="2025-01-15T19:45:15.476" v="2583" actId="20577"/>
          <ac:spMkLst>
            <pc:docMk/>
            <pc:sldMk cId="270039390" sldId="260"/>
            <ac:spMk id="2" creationId="{DA06C7D7-1B0B-471F-ABA4-EE44CE71DB71}"/>
          </ac:spMkLst>
        </pc:spChg>
      </pc:sldChg>
      <pc:sldChg chg="modSp mod">
        <pc:chgData name="Ogundare, James A CIV DFAS JAL (USA)" userId="64eaff66-ec8c-4f65-938b-aba7a7e00286" providerId="ADAL" clId="{3EA6ACB4-426A-441F-90E0-C8AB09AEBC5C}" dt="2025-01-15T19:45:49.378" v="2585" actId="113"/>
        <pc:sldMkLst>
          <pc:docMk/>
          <pc:sldMk cId="2427716496" sldId="261"/>
        </pc:sldMkLst>
        <pc:spChg chg="mod">
          <ac:chgData name="Ogundare, James A CIV DFAS JAL (USA)" userId="64eaff66-ec8c-4f65-938b-aba7a7e00286" providerId="ADAL" clId="{3EA6ACB4-426A-441F-90E0-C8AB09AEBC5C}" dt="2025-01-15T19:45:49.378" v="2585" actId="113"/>
          <ac:spMkLst>
            <pc:docMk/>
            <pc:sldMk cId="2427716496" sldId="261"/>
            <ac:spMk id="2" creationId="{36D40689-3D1D-4F0F-9398-FA60DA5BB56A}"/>
          </ac:spMkLst>
        </pc:spChg>
      </pc:sldChg>
      <pc:sldChg chg="modSp mod">
        <pc:chgData name="Ogundare, James A CIV DFAS JAL (USA)" userId="64eaff66-ec8c-4f65-938b-aba7a7e00286" providerId="ADAL" clId="{3EA6ACB4-426A-441F-90E0-C8AB09AEBC5C}" dt="2025-01-15T19:45:57.588" v="2586" actId="113"/>
        <pc:sldMkLst>
          <pc:docMk/>
          <pc:sldMk cId="78866828" sldId="262"/>
        </pc:sldMkLst>
        <pc:spChg chg="mod">
          <ac:chgData name="Ogundare, James A CIV DFAS JAL (USA)" userId="64eaff66-ec8c-4f65-938b-aba7a7e00286" providerId="ADAL" clId="{3EA6ACB4-426A-441F-90E0-C8AB09AEBC5C}" dt="2025-01-15T19:45:57.588" v="2586" actId="113"/>
          <ac:spMkLst>
            <pc:docMk/>
            <pc:sldMk cId="78866828" sldId="262"/>
            <ac:spMk id="2" creationId="{AA7C33C1-8ED4-4875-8040-6947823D29FB}"/>
          </ac:spMkLst>
        </pc:spChg>
      </pc:sldChg>
      <pc:sldChg chg="modSp mod">
        <pc:chgData name="Ogundare, James A CIV DFAS JAL (USA)" userId="64eaff66-ec8c-4f65-938b-aba7a7e00286" providerId="ADAL" clId="{3EA6ACB4-426A-441F-90E0-C8AB09AEBC5C}" dt="2025-01-15T19:46:05.479" v="2587" actId="113"/>
        <pc:sldMkLst>
          <pc:docMk/>
          <pc:sldMk cId="1474749972" sldId="263"/>
        </pc:sldMkLst>
        <pc:spChg chg="mod">
          <ac:chgData name="Ogundare, James A CIV DFAS JAL (USA)" userId="64eaff66-ec8c-4f65-938b-aba7a7e00286" providerId="ADAL" clId="{3EA6ACB4-426A-441F-90E0-C8AB09AEBC5C}" dt="2025-01-15T19:46:05.479" v="2587" actId="113"/>
          <ac:spMkLst>
            <pc:docMk/>
            <pc:sldMk cId="1474749972" sldId="263"/>
            <ac:spMk id="2" creationId="{2E598405-B96B-4FA7-B96D-83A3643A2BD3}"/>
          </ac:spMkLst>
        </pc:spChg>
      </pc:sldChg>
      <pc:sldChg chg="modSp mod">
        <pc:chgData name="Ogundare, James A CIV DFAS JAL (USA)" userId="64eaff66-ec8c-4f65-938b-aba7a7e00286" providerId="ADAL" clId="{3EA6ACB4-426A-441F-90E0-C8AB09AEBC5C}" dt="2025-01-15T19:46:24.899" v="2590" actId="20577"/>
        <pc:sldMkLst>
          <pc:docMk/>
          <pc:sldMk cId="1941688149" sldId="264"/>
        </pc:sldMkLst>
        <pc:spChg chg="mod">
          <ac:chgData name="Ogundare, James A CIV DFAS JAL (USA)" userId="64eaff66-ec8c-4f65-938b-aba7a7e00286" providerId="ADAL" clId="{3EA6ACB4-426A-441F-90E0-C8AB09AEBC5C}" dt="2025-01-15T19:46:24.899" v="2590" actId="20577"/>
          <ac:spMkLst>
            <pc:docMk/>
            <pc:sldMk cId="1941688149" sldId="264"/>
            <ac:spMk id="2" creationId="{47EDA6D0-6652-4E06-BD9A-7D260A75B66F}"/>
          </ac:spMkLst>
        </pc:spChg>
      </pc:sldChg>
      <pc:sldChg chg="modSp mod">
        <pc:chgData name="Ogundare, James A CIV DFAS JAL (USA)" userId="64eaff66-ec8c-4f65-938b-aba7a7e00286" providerId="ADAL" clId="{3EA6ACB4-426A-441F-90E0-C8AB09AEBC5C}" dt="2025-01-15T19:46:38.380" v="2591" actId="113"/>
        <pc:sldMkLst>
          <pc:docMk/>
          <pc:sldMk cId="1822138523" sldId="265"/>
        </pc:sldMkLst>
        <pc:spChg chg="mod">
          <ac:chgData name="Ogundare, James A CIV DFAS JAL (USA)" userId="64eaff66-ec8c-4f65-938b-aba7a7e00286" providerId="ADAL" clId="{3EA6ACB4-426A-441F-90E0-C8AB09AEBC5C}" dt="2025-01-15T19:46:38.380" v="2591" actId="113"/>
          <ac:spMkLst>
            <pc:docMk/>
            <pc:sldMk cId="1822138523" sldId="265"/>
            <ac:spMk id="2" creationId="{BDA057E5-90DA-41B4-B329-B64F4A0D3916}"/>
          </ac:spMkLst>
        </pc:spChg>
      </pc:sldChg>
      <pc:sldChg chg="modSp mod">
        <pc:chgData name="Ogundare, James A CIV DFAS JAL (USA)" userId="64eaff66-ec8c-4f65-938b-aba7a7e00286" providerId="ADAL" clId="{3EA6ACB4-426A-441F-90E0-C8AB09AEBC5C}" dt="2025-01-15T19:46:45.236" v="2592" actId="113"/>
        <pc:sldMkLst>
          <pc:docMk/>
          <pc:sldMk cId="1511928275" sldId="266"/>
        </pc:sldMkLst>
        <pc:spChg chg="mod">
          <ac:chgData name="Ogundare, James A CIV DFAS JAL (USA)" userId="64eaff66-ec8c-4f65-938b-aba7a7e00286" providerId="ADAL" clId="{3EA6ACB4-426A-441F-90E0-C8AB09AEBC5C}" dt="2025-01-15T19:46:45.236" v="2592" actId="113"/>
          <ac:spMkLst>
            <pc:docMk/>
            <pc:sldMk cId="1511928275" sldId="266"/>
            <ac:spMk id="2" creationId="{1F8530A9-4BDB-4810-B5E3-1EECDF2A45AC}"/>
          </ac:spMkLst>
        </pc:spChg>
      </pc:sldChg>
      <pc:sldChg chg="addSp modSp new mod">
        <pc:chgData name="Ogundare, James A CIV DFAS JAL (USA)" userId="64eaff66-ec8c-4f65-938b-aba7a7e00286" providerId="ADAL" clId="{3EA6ACB4-426A-441F-90E0-C8AB09AEBC5C}" dt="2025-01-15T19:46:54.657" v="2593" actId="113"/>
        <pc:sldMkLst>
          <pc:docMk/>
          <pc:sldMk cId="3961315490" sldId="267"/>
        </pc:sldMkLst>
        <pc:spChg chg="add mod">
          <ac:chgData name="Ogundare, James A CIV DFAS JAL (USA)" userId="64eaff66-ec8c-4f65-938b-aba7a7e00286" providerId="ADAL" clId="{3EA6ACB4-426A-441F-90E0-C8AB09AEBC5C}" dt="2025-01-15T19:46:54.657" v="2593" actId="113"/>
          <ac:spMkLst>
            <pc:docMk/>
            <pc:sldMk cId="3961315490" sldId="267"/>
            <ac:spMk id="3" creationId="{D965F1AC-6738-C894-F116-11C8AB5F765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725"/>
          </a:xfrm>
          <a:prstGeom prst="rect">
            <a:avLst/>
          </a:prstGeom>
        </p:spPr>
        <p:txBody>
          <a:bodyPr vert="horz" lIns="91440" tIns="45720" rIns="91440" bIns="45720" rtlCol="0"/>
          <a:lstStyle>
            <a:lvl1pPr algn="r">
              <a:defRPr sz="1200"/>
            </a:lvl1pPr>
          </a:lstStyle>
          <a:p>
            <a:fld id="{BADB66C9-DB9E-4037-A28C-F2DC1C217502}" type="datetimeFigureOut">
              <a:rPr lang="en-US" smtClean="0"/>
              <a:t>1/22/2025</a:t>
            </a:fld>
            <a:endParaRPr lang="en-US"/>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81513"/>
            <a:ext cx="5486400" cy="3668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7138"/>
            <a:ext cx="2971800"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7138"/>
            <a:ext cx="2971800" cy="466725"/>
          </a:xfrm>
          <a:prstGeom prst="rect">
            <a:avLst/>
          </a:prstGeom>
        </p:spPr>
        <p:txBody>
          <a:bodyPr vert="horz" lIns="91440" tIns="45720" rIns="91440" bIns="45720" rtlCol="0" anchor="b"/>
          <a:lstStyle>
            <a:lvl1pPr algn="r">
              <a:defRPr sz="1200"/>
            </a:lvl1pPr>
          </a:lstStyle>
          <a:p>
            <a:fld id="{FA17873E-D813-43B5-A8B6-64418B8D27AC}" type="slidenum">
              <a:rPr lang="en-US" smtClean="0"/>
              <a:t>‹#›</a:t>
            </a:fld>
            <a:endParaRPr lang="en-US"/>
          </a:p>
        </p:txBody>
      </p:sp>
    </p:spTree>
    <p:extLst>
      <p:ext uri="{BB962C8B-B14F-4D97-AF65-F5344CB8AC3E}">
        <p14:creationId xmlns:p14="http://schemas.microsoft.com/office/powerpoint/2010/main" val="2865644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B3D0-3719-40C8-8298-E06A9612E2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65B880-C0BF-4949-B5EA-5917D6A350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D5FE8D-742E-4CAE-B9FF-8A2F68B8684A}"/>
              </a:ext>
            </a:extLst>
          </p:cNvPr>
          <p:cNvSpPr>
            <a:spLocks noGrp="1"/>
          </p:cNvSpPr>
          <p:nvPr>
            <p:ph type="dt" sz="half" idx="10"/>
          </p:nvPr>
        </p:nvSpPr>
        <p:spPr/>
        <p:txBody>
          <a:bodyPr/>
          <a:lstStyle/>
          <a:p>
            <a:fld id="{38012DDA-1A2C-4C81-9F90-F1AC90020383}" type="datetime1">
              <a:rPr lang="en-US" smtClean="0"/>
              <a:t>1/22/2025</a:t>
            </a:fld>
            <a:endParaRPr lang="en-US"/>
          </a:p>
        </p:txBody>
      </p:sp>
      <p:sp>
        <p:nvSpPr>
          <p:cNvPr id="5" name="Footer Placeholder 4">
            <a:extLst>
              <a:ext uri="{FF2B5EF4-FFF2-40B4-BE49-F238E27FC236}">
                <a16:creationId xmlns:a16="http://schemas.microsoft.com/office/drawing/2014/main" id="{E28E7521-E4D2-4A3E-84DF-70EAFE89C8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20519F-AFBA-49E6-A4F5-6986D88E55FB}"/>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718252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5720F-197E-45E1-9411-59309500A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F21189-0056-4A5A-8392-1216428309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C80772-5A53-42AD-95D9-CEAD025BE6F4}"/>
              </a:ext>
            </a:extLst>
          </p:cNvPr>
          <p:cNvSpPr>
            <a:spLocks noGrp="1"/>
          </p:cNvSpPr>
          <p:nvPr>
            <p:ph type="dt" sz="half" idx="10"/>
          </p:nvPr>
        </p:nvSpPr>
        <p:spPr/>
        <p:txBody>
          <a:bodyPr/>
          <a:lstStyle/>
          <a:p>
            <a:fld id="{BA5AD1CC-BB13-4B88-B1B5-93F031B0854F}" type="datetime1">
              <a:rPr lang="en-US" smtClean="0"/>
              <a:t>1/22/2025</a:t>
            </a:fld>
            <a:endParaRPr lang="en-US"/>
          </a:p>
        </p:txBody>
      </p:sp>
      <p:sp>
        <p:nvSpPr>
          <p:cNvPr id="5" name="Footer Placeholder 4">
            <a:extLst>
              <a:ext uri="{FF2B5EF4-FFF2-40B4-BE49-F238E27FC236}">
                <a16:creationId xmlns:a16="http://schemas.microsoft.com/office/drawing/2014/main" id="{07C8A8E0-9538-43AC-A8C2-B9CFC8C23E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A04E6B-C5F1-458D-8693-68AAD5A5DA41}"/>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1594011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944CD-7C5F-4AE9-9FAE-FB49B1181A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108A7D-75EC-40E1-A00D-87D0B0234E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CBD0DB-B9DA-4119-AA77-81C3694436F9}"/>
              </a:ext>
            </a:extLst>
          </p:cNvPr>
          <p:cNvSpPr>
            <a:spLocks noGrp="1"/>
          </p:cNvSpPr>
          <p:nvPr>
            <p:ph type="dt" sz="half" idx="10"/>
          </p:nvPr>
        </p:nvSpPr>
        <p:spPr/>
        <p:txBody>
          <a:bodyPr/>
          <a:lstStyle/>
          <a:p>
            <a:fld id="{70E2F718-59AE-4EA3-ABBF-5A037A274AAF}" type="datetime1">
              <a:rPr lang="en-US" smtClean="0"/>
              <a:t>1/22/2025</a:t>
            </a:fld>
            <a:endParaRPr lang="en-US"/>
          </a:p>
        </p:txBody>
      </p:sp>
      <p:sp>
        <p:nvSpPr>
          <p:cNvPr id="5" name="Footer Placeholder 4">
            <a:extLst>
              <a:ext uri="{FF2B5EF4-FFF2-40B4-BE49-F238E27FC236}">
                <a16:creationId xmlns:a16="http://schemas.microsoft.com/office/drawing/2014/main" id="{E6946A40-6ADB-43FF-A232-2AE758F98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368B5-1A3F-4998-BAE9-A6A0A673F3E5}"/>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1081514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9C49-74EE-4904-B883-A64558B1ED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6DD1D7-AD4D-4576-AB22-F90765D5EB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F36A22-F7FA-4ABA-B922-855BFA87EF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5063F7-1FAD-4303-AE53-7AB0249FA870}"/>
              </a:ext>
            </a:extLst>
          </p:cNvPr>
          <p:cNvSpPr>
            <a:spLocks noGrp="1"/>
          </p:cNvSpPr>
          <p:nvPr>
            <p:ph type="dt" sz="half" idx="10"/>
          </p:nvPr>
        </p:nvSpPr>
        <p:spPr/>
        <p:txBody>
          <a:bodyPr/>
          <a:lstStyle/>
          <a:p>
            <a:fld id="{8550CE5A-D850-4BBF-9D86-15C67EACAAE7}" type="datetime1">
              <a:rPr lang="en-US" smtClean="0"/>
              <a:t>1/22/2025</a:t>
            </a:fld>
            <a:endParaRPr lang="en-US"/>
          </a:p>
        </p:txBody>
      </p:sp>
      <p:sp>
        <p:nvSpPr>
          <p:cNvPr id="6" name="Footer Placeholder 5">
            <a:extLst>
              <a:ext uri="{FF2B5EF4-FFF2-40B4-BE49-F238E27FC236}">
                <a16:creationId xmlns:a16="http://schemas.microsoft.com/office/drawing/2014/main" id="{3D924333-A105-40E2-BB66-B9D158CAD6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AEE590-6646-489B-9AF2-EC37987D120B}"/>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4182977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87537-725D-445F-9BB7-80EAB47C64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6E121B-2895-4955-A8BA-1C9D474B18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1E7B0C-E566-4779-82BD-D143472576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9079BD-B8D1-46E9-BA0E-5F7F3D6246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7FE002-541F-49C0-A6BC-BC0C05B1BF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C130C4-7C1B-4DB4-B073-4FC7F576C9DD}"/>
              </a:ext>
            </a:extLst>
          </p:cNvPr>
          <p:cNvSpPr>
            <a:spLocks noGrp="1"/>
          </p:cNvSpPr>
          <p:nvPr>
            <p:ph type="dt" sz="half" idx="10"/>
          </p:nvPr>
        </p:nvSpPr>
        <p:spPr/>
        <p:txBody>
          <a:bodyPr/>
          <a:lstStyle/>
          <a:p>
            <a:fld id="{F70F4BAE-F291-49E3-8323-D94BFDB9082F}" type="datetime1">
              <a:rPr lang="en-US" smtClean="0"/>
              <a:t>1/22/2025</a:t>
            </a:fld>
            <a:endParaRPr lang="en-US"/>
          </a:p>
        </p:txBody>
      </p:sp>
      <p:sp>
        <p:nvSpPr>
          <p:cNvPr id="8" name="Footer Placeholder 7">
            <a:extLst>
              <a:ext uri="{FF2B5EF4-FFF2-40B4-BE49-F238E27FC236}">
                <a16:creationId xmlns:a16="http://schemas.microsoft.com/office/drawing/2014/main" id="{70F1E305-F96E-44A6-A13C-EB6E8C7B51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266FBA-98BA-466D-B997-9C0B79B1B67E}"/>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1285415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B5EB-889E-4DC7-A9D3-BB73D87AA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8415356-0C5E-40D4-A29D-8B48B836E076}"/>
              </a:ext>
            </a:extLst>
          </p:cNvPr>
          <p:cNvSpPr>
            <a:spLocks noGrp="1"/>
          </p:cNvSpPr>
          <p:nvPr>
            <p:ph type="dt" sz="half" idx="10"/>
          </p:nvPr>
        </p:nvSpPr>
        <p:spPr/>
        <p:txBody>
          <a:bodyPr/>
          <a:lstStyle/>
          <a:p>
            <a:fld id="{CCD6CEB3-13AD-4E5F-A37A-4623A4F229DD}" type="datetime1">
              <a:rPr lang="en-US" smtClean="0"/>
              <a:t>1/22/2025</a:t>
            </a:fld>
            <a:endParaRPr lang="en-US"/>
          </a:p>
        </p:txBody>
      </p:sp>
      <p:sp>
        <p:nvSpPr>
          <p:cNvPr id="4" name="Footer Placeholder 3">
            <a:extLst>
              <a:ext uri="{FF2B5EF4-FFF2-40B4-BE49-F238E27FC236}">
                <a16:creationId xmlns:a16="http://schemas.microsoft.com/office/drawing/2014/main" id="{F9F60BA0-9404-4F93-A2B0-7F4DD14C91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DA1120-502D-48BE-9A7A-1D0D2198110D}"/>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2543981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E71614-7CF8-4ED9-A59F-ECC9321B78A9}"/>
              </a:ext>
            </a:extLst>
          </p:cNvPr>
          <p:cNvSpPr>
            <a:spLocks noGrp="1"/>
          </p:cNvSpPr>
          <p:nvPr>
            <p:ph type="dt" sz="half" idx="10"/>
          </p:nvPr>
        </p:nvSpPr>
        <p:spPr/>
        <p:txBody>
          <a:bodyPr/>
          <a:lstStyle/>
          <a:p>
            <a:fld id="{F5DCE6A6-BC9E-4472-BF73-571A11215088}" type="datetime1">
              <a:rPr lang="en-US" smtClean="0"/>
              <a:t>1/22/2025</a:t>
            </a:fld>
            <a:endParaRPr lang="en-US"/>
          </a:p>
        </p:txBody>
      </p:sp>
      <p:sp>
        <p:nvSpPr>
          <p:cNvPr id="3" name="Footer Placeholder 2">
            <a:extLst>
              <a:ext uri="{FF2B5EF4-FFF2-40B4-BE49-F238E27FC236}">
                <a16:creationId xmlns:a16="http://schemas.microsoft.com/office/drawing/2014/main" id="{F94137B7-126B-497A-B737-6029AB2F0A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8AE4B7-684F-4AD2-A473-E04E137D8438}"/>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4226170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82692-5317-43E2-A7DA-9B9A49CB5E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EB67ED-2126-423B-B4BA-956E93556A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E231E7-7502-4D5D-A90C-344D89E02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BAE13D-C05D-476D-A5FC-C7D3E0E8087B}"/>
              </a:ext>
            </a:extLst>
          </p:cNvPr>
          <p:cNvSpPr>
            <a:spLocks noGrp="1"/>
          </p:cNvSpPr>
          <p:nvPr>
            <p:ph type="dt" sz="half" idx="10"/>
          </p:nvPr>
        </p:nvSpPr>
        <p:spPr/>
        <p:txBody>
          <a:bodyPr/>
          <a:lstStyle/>
          <a:p>
            <a:fld id="{4398CC98-6283-4FF1-A402-9E017136B8C2}" type="datetime1">
              <a:rPr lang="en-US" smtClean="0"/>
              <a:t>1/22/2025</a:t>
            </a:fld>
            <a:endParaRPr lang="en-US"/>
          </a:p>
        </p:txBody>
      </p:sp>
      <p:sp>
        <p:nvSpPr>
          <p:cNvPr id="6" name="Footer Placeholder 5">
            <a:extLst>
              <a:ext uri="{FF2B5EF4-FFF2-40B4-BE49-F238E27FC236}">
                <a16:creationId xmlns:a16="http://schemas.microsoft.com/office/drawing/2014/main" id="{2E5D3958-2806-4CA2-A074-C0183693EC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821F51-A782-4382-96EA-80E8583937EA}"/>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2873013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B3777-F5AA-4490-A264-5180AF42ED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F3022B-9B4B-410A-9DF3-758946B6CB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71C1F2-D278-46E0-A6AB-5A1687BA54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384F1A-9FB9-4111-97DE-A6809F6C7B8E}"/>
              </a:ext>
            </a:extLst>
          </p:cNvPr>
          <p:cNvSpPr>
            <a:spLocks noGrp="1"/>
          </p:cNvSpPr>
          <p:nvPr>
            <p:ph type="dt" sz="half" idx="10"/>
          </p:nvPr>
        </p:nvSpPr>
        <p:spPr/>
        <p:txBody>
          <a:bodyPr/>
          <a:lstStyle/>
          <a:p>
            <a:fld id="{8F44E996-0B34-4B50-862B-1E7A53FF5A73}" type="datetime1">
              <a:rPr lang="en-US" smtClean="0"/>
              <a:t>1/22/2025</a:t>
            </a:fld>
            <a:endParaRPr lang="en-US"/>
          </a:p>
        </p:txBody>
      </p:sp>
      <p:sp>
        <p:nvSpPr>
          <p:cNvPr id="6" name="Footer Placeholder 5">
            <a:extLst>
              <a:ext uri="{FF2B5EF4-FFF2-40B4-BE49-F238E27FC236}">
                <a16:creationId xmlns:a16="http://schemas.microsoft.com/office/drawing/2014/main" id="{9CBF73C8-6646-44FB-B251-3A5A110F8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4789C2-4615-435D-AAB1-DD6A9449864A}"/>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3886775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9C818-57F0-4707-90A8-6A93BC20FC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C77306-B760-40CC-B404-5F09BADF65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D7A6D4-8D0E-42C2-9617-6C7286BC6929}"/>
              </a:ext>
            </a:extLst>
          </p:cNvPr>
          <p:cNvSpPr>
            <a:spLocks noGrp="1"/>
          </p:cNvSpPr>
          <p:nvPr>
            <p:ph type="dt" sz="half" idx="10"/>
          </p:nvPr>
        </p:nvSpPr>
        <p:spPr/>
        <p:txBody>
          <a:bodyPr/>
          <a:lstStyle/>
          <a:p>
            <a:fld id="{CEA3BB8E-C52C-414C-AA04-A9E4B07E8CBB}" type="datetime1">
              <a:rPr lang="en-US" smtClean="0"/>
              <a:t>1/22/2025</a:t>
            </a:fld>
            <a:endParaRPr lang="en-US"/>
          </a:p>
        </p:txBody>
      </p:sp>
      <p:sp>
        <p:nvSpPr>
          <p:cNvPr id="5" name="Footer Placeholder 4">
            <a:extLst>
              <a:ext uri="{FF2B5EF4-FFF2-40B4-BE49-F238E27FC236}">
                <a16:creationId xmlns:a16="http://schemas.microsoft.com/office/drawing/2014/main" id="{8862E2FD-2BE8-417E-9F8F-FFBC8D909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6BB92F-61A8-488D-85CF-3AB3A4AA11A5}"/>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3516952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EF580C-4DF2-4303-A7D2-F092DE667C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E267AB-723D-422E-8307-1AD3973FE9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76B76B-699D-4A5C-BC1B-18B7A0C2A40F}"/>
              </a:ext>
            </a:extLst>
          </p:cNvPr>
          <p:cNvSpPr>
            <a:spLocks noGrp="1"/>
          </p:cNvSpPr>
          <p:nvPr>
            <p:ph type="dt" sz="half" idx="10"/>
          </p:nvPr>
        </p:nvSpPr>
        <p:spPr/>
        <p:txBody>
          <a:bodyPr/>
          <a:lstStyle/>
          <a:p>
            <a:fld id="{1B8778E0-31D4-4AEE-BA8B-4AE379084C5C}" type="datetime1">
              <a:rPr lang="en-US" smtClean="0"/>
              <a:t>1/22/2025</a:t>
            </a:fld>
            <a:endParaRPr lang="en-US"/>
          </a:p>
        </p:txBody>
      </p:sp>
      <p:sp>
        <p:nvSpPr>
          <p:cNvPr id="5" name="Footer Placeholder 4">
            <a:extLst>
              <a:ext uri="{FF2B5EF4-FFF2-40B4-BE49-F238E27FC236}">
                <a16:creationId xmlns:a16="http://schemas.microsoft.com/office/drawing/2014/main" id="{836178F3-62D0-4853-B3F3-033FFAA277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22E7C2-FEC0-4CCC-9E21-76E3239F629A}"/>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2447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A96BAB-CDA4-40B3-97CA-9212909AA2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BD2D96-1673-4EE8-AB31-14FB758E03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8C55C-AA89-49CD-9717-F3A5653318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07804-AC51-4CE3-8CD6-9EF1A6A595D7}" type="datetime1">
              <a:rPr lang="en-US" smtClean="0"/>
              <a:t>1/22/2025</a:t>
            </a:fld>
            <a:endParaRPr lang="en-US"/>
          </a:p>
        </p:txBody>
      </p:sp>
      <p:sp>
        <p:nvSpPr>
          <p:cNvPr id="5" name="Footer Placeholder 4">
            <a:extLst>
              <a:ext uri="{FF2B5EF4-FFF2-40B4-BE49-F238E27FC236}">
                <a16:creationId xmlns:a16="http://schemas.microsoft.com/office/drawing/2014/main" id="{41742059-671F-4FAE-BCC9-CC96405AD9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76EEF6-3586-446C-BFFE-0573A2741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514079-E2D1-4070-8DE1-65241B97BEF3}" type="slidenum">
              <a:rPr lang="en-US" smtClean="0"/>
              <a:t>‹#›</a:t>
            </a:fld>
            <a:endParaRPr lang="en-US"/>
          </a:p>
        </p:txBody>
      </p:sp>
    </p:spTree>
    <p:extLst>
      <p:ext uri="{BB962C8B-B14F-4D97-AF65-F5344CB8AC3E}">
        <p14:creationId xmlns:p14="http://schemas.microsoft.com/office/powerpoint/2010/main" val="3786029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E6CE7-01A2-4651-88C0-EA6E057CB0DF}"/>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WHO IS WHO IN THE HOLY BIBLE?</a:t>
            </a:r>
          </a:p>
        </p:txBody>
      </p:sp>
      <p:sp>
        <p:nvSpPr>
          <p:cNvPr id="3" name="Subtitle 2">
            <a:extLst>
              <a:ext uri="{FF2B5EF4-FFF2-40B4-BE49-F238E27FC236}">
                <a16:creationId xmlns:a16="http://schemas.microsoft.com/office/drawing/2014/main" id="{707E4055-A3A3-465E-B065-C2AC935CFDBC}"/>
              </a:ext>
            </a:extLst>
          </p:cNvPr>
          <p:cNvSpPr>
            <a:spLocks noGrp="1"/>
          </p:cNvSpPr>
          <p:nvPr>
            <p:ph type="subTitle" idx="1"/>
          </p:nvPr>
        </p:nvSpPr>
        <p:spPr>
          <a:xfrm>
            <a:off x="1523999" y="3602037"/>
            <a:ext cx="9647583" cy="2470771"/>
          </a:xfrm>
        </p:spPr>
        <p:txBody>
          <a:bodyPr>
            <a:normAutofit/>
          </a:bodyPr>
          <a:lstStyle/>
          <a:p>
            <a:endParaRPr lang="en-US" dirty="0"/>
          </a:p>
          <a:p>
            <a:r>
              <a:rPr lang="en-US" sz="3200" b="1" dirty="0">
                <a:latin typeface="Times New Roman" panose="02020603050405020304" pitchFamily="18" charset="0"/>
                <a:cs typeface="Times New Roman" panose="02020603050405020304" pitchFamily="18" charset="0"/>
              </a:rPr>
              <a:t>A BIBLE STUDY </a:t>
            </a:r>
            <a:r>
              <a:rPr lang="en-US" sz="3200" b="1">
                <a:latin typeface="Times New Roman" panose="02020603050405020304" pitchFamily="18" charset="0"/>
                <a:cs typeface="Times New Roman" panose="02020603050405020304" pitchFamily="18" charset="0"/>
              </a:rPr>
              <a:t>SERIES.</a:t>
            </a:r>
          </a:p>
          <a:p>
            <a:r>
              <a:rPr lang="en-US" sz="8000" b="1">
                <a:latin typeface="Times New Roman" panose="02020603050405020304" pitchFamily="18" charset="0"/>
                <a:cs typeface="Times New Roman" panose="02020603050405020304" pitchFamily="18" charset="0"/>
              </a:rPr>
              <a:t>NOAH</a:t>
            </a:r>
            <a:endParaRPr lang="en-US" sz="80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0155EDE-AB98-4496-B6BE-05E055F0D364}"/>
              </a:ext>
            </a:extLst>
          </p:cNvPr>
          <p:cNvSpPr>
            <a:spLocks noGrp="1"/>
          </p:cNvSpPr>
          <p:nvPr>
            <p:ph type="sldNum" sz="quarter" idx="12"/>
          </p:nvPr>
        </p:nvSpPr>
        <p:spPr/>
        <p:txBody>
          <a:bodyPr/>
          <a:lstStyle/>
          <a:p>
            <a:fld id="{86514079-E2D1-4070-8DE1-65241B97BEF3}" type="slidenum">
              <a:rPr lang="en-US" smtClean="0"/>
              <a:t>1</a:t>
            </a:fld>
            <a:endParaRPr lang="en-US"/>
          </a:p>
        </p:txBody>
      </p:sp>
    </p:spTree>
    <p:extLst>
      <p:ext uri="{BB962C8B-B14F-4D97-AF65-F5344CB8AC3E}">
        <p14:creationId xmlns:p14="http://schemas.microsoft.com/office/powerpoint/2010/main" val="3311035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71B521-A7F4-4107-8EAE-27E3B13F4DFD}"/>
              </a:ext>
            </a:extLst>
          </p:cNvPr>
          <p:cNvSpPr/>
          <p:nvPr/>
        </p:nvSpPr>
        <p:spPr>
          <a:xfrm>
            <a:off x="809767" y="963137"/>
            <a:ext cx="10580476" cy="3170099"/>
          </a:xfrm>
          <a:prstGeom prst="rect">
            <a:avLst/>
          </a:prstGeom>
        </p:spPr>
        <p:txBody>
          <a:bodyPr wrap="square">
            <a:spAutoFit/>
          </a:bodyPr>
          <a:lstStyle/>
          <a:p>
            <a:r>
              <a:rPr lang="en-US" sz="4000" b="1" u="sng" dirty="0">
                <a:latin typeface="Times New Roman" panose="02020603050405020304" pitchFamily="18" charset="0"/>
                <a:cs typeface="Times New Roman" panose="02020603050405020304" pitchFamily="18" charset="0"/>
              </a:rPr>
              <a:t>NOAH</a:t>
            </a:r>
          </a:p>
          <a:p>
            <a:r>
              <a:rPr lang="en-US" sz="4000" dirty="0">
                <a:latin typeface="Times New Roman" panose="02020603050405020304" pitchFamily="18" charset="0"/>
                <a:cs typeface="Times New Roman" panose="02020603050405020304" pitchFamily="18" charset="0"/>
              </a:rPr>
              <a:t>NOAH (Hebrew) - Genesis 5:28 – “rest or repose”.</a:t>
            </a:r>
          </a:p>
          <a:p>
            <a:r>
              <a:rPr lang="en-US" sz="4000" dirty="0">
                <a:latin typeface="Times New Roman" panose="02020603050405020304" pitchFamily="18" charset="0"/>
                <a:cs typeface="Times New Roman" panose="02020603050405020304" pitchFamily="18" charset="0"/>
              </a:rPr>
              <a:t>Derived from Hebrew word “nuach” meaning “rest”.</a:t>
            </a:r>
          </a:p>
        </p:txBody>
      </p:sp>
      <p:sp>
        <p:nvSpPr>
          <p:cNvPr id="3" name="Slide Number Placeholder 2">
            <a:extLst>
              <a:ext uri="{FF2B5EF4-FFF2-40B4-BE49-F238E27FC236}">
                <a16:creationId xmlns:a16="http://schemas.microsoft.com/office/drawing/2014/main" id="{DAD10F60-04AC-4BB3-867A-AD95A0BC6366}"/>
              </a:ext>
            </a:extLst>
          </p:cNvPr>
          <p:cNvSpPr>
            <a:spLocks noGrp="1"/>
          </p:cNvSpPr>
          <p:nvPr>
            <p:ph type="sldNum" sz="quarter" idx="12"/>
          </p:nvPr>
        </p:nvSpPr>
        <p:spPr/>
        <p:txBody>
          <a:bodyPr/>
          <a:lstStyle/>
          <a:p>
            <a:fld id="{86514079-E2D1-4070-8DE1-65241B97BEF3}" type="slidenum">
              <a:rPr lang="en-US" smtClean="0"/>
              <a:t>2</a:t>
            </a:fld>
            <a:endParaRPr lang="en-US"/>
          </a:p>
        </p:txBody>
      </p:sp>
    </p:spTree>
    <p:extLst>
      <p:ext uri="{BB962C8B-B14F-4D97-AF65-F5344CB8AC3E}">
        <p14:creationId xmlns:p14="http://schemas.microsoft.com/office/powerpoint/2010/main" val="2554069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06C7D7-1B0B-471F-ABA4-EE44CE71DB71}"/>
              </a:ext>
            </a:extLst>
          </p:cNvPr>
          <p:cNvSpPr/>
          <p:nvPr/>
        </p:nvSpPr>
        <p:spPr>
          <a:xfrm>
            <a:off x="354842" y="335845"/>
            <a:ext cx="11532358" cy="4401205"/>
          </a:xfrm>
          <a:prstGeom prst="rect">
            <a:avLst/>
          </a:prstGeom>
        </p:spPr>
        <p:txBody>
          <a:bodyPr wrap="square">
            <a:spAutoFit/>
          </a:bodyPr>
          <a:lstStyle/>
          <a:p>
            <a:r>
              <a:rPr lang="en-US" sz="4000" b="1" u="sng" dirty="0">
                <a:latin typeface="Times New Roman" panose="02020603050405020304" pitchFamily="18" charset="0"/>
                <a:cs typeface="Times New Roman" panose="02020603050405020304" pitchFamily="18" charset="0"/>
              </a:rPr>
              <a:t>VITAL STATISTICS. </a:t>
            </a:r>
          </a:p>
          <a:p>
            <a:r>
              <a:rPr lang="en-US" sz="4000" dirty="0">
                <a:latin typeface="Times New Roman" panose="02020603050405020304" pitchFamily="18" charset="0"/>
                <a:cs typeface="Times New Roman" panose="02020603050405020304" pitchFamily="18" charset="0"/>
              </a:rPr>
              <a:t>Genesis 5:29 – 10:32</a:t>
            </a:r>
          </a:p>
          <a:p>
            <a:r>
              <a:rPr lang="en-US" sz="4000" i="1" u="sng" dirty="0">
                <a:latin typeface="Times New Roman" panose="02020603050405020304" pitchFamily="18" charset="0"/>
                <a:cs typeface="Times New Roman" panose="02020603050405020304" pitchFamily="18" charset="0"/>
              </a:rPr>
              <a:t>Where</a:t>
            </a:r>
            <a:r>
              <a:rPr lang="en-US" sz="4000" dirty="0">
                <a:latin typeface="Times New Roman" panose="02020603050405020304" pitchFamily="18" charset="0"/>
                <a:cs typeface="Times New Roman" panose="02020603050405020304" pitchFamily="18" charset="0"/>
              </a:rPr>
              <a:t>: Outside Garden of Eden. </a:t>
            </a:r>
          </a:p>
          <a:p>
            <a:r>
              <a:rPr lang="en-US" sz="4000" i="1" u="sng" dirty="0">
                <a:latin typeface="Times New Roman" panose="02020603050405020304" pitchFamily="18" charset="0"/>
                <a:cs typeface="Times New Roman" panose="02020603050405020304" pitchFamily="18" charset="0"/>
              </a:rPr>
              <a:t>Occupation:</a:t>
            </a:r>
            <a:r>
              <a:rPr lang="en-US" sz="4000" dirty="0">
                <a:latin typeface="Times New Roman" panose="02020603050405020304" pitchFamily="18" charset="0"/>
                <a:cs typeface="Times New Roman" panose="02020603050405020304" pitchFamily="18" charset="0"/>
              </a:rPr>
              <a:t> Farmer, shipbuilder, preacher.</a:t>
            </a:r>
          </a:p>
          <a:p>
            <a:r>
              <a:rPr lang="en-US" sz="4000" i="1" u="sng" dirty="0">
                <a:latin typeface="Times New Roman" panose="02020603050405020304" pitchFamily="18" charset="0"/>
                <a:cs typeface="Times New Roman" panose="02020603050405020304" pitchFamily="18" charset="0"/>
              </a:rPr>
              <a:t>Family:</a:t>
            </a:r>
            <a:r>
              <a:rPr lang="en-US" sz="4000" u="sng" dirty="0">
                <a:latin typeface="Times New Roman" panose="02020603050405020304" pitchFamily="18" charset="0"/>
                <a:cs typeface="Times New Roman" panose="02020603050405020304" pitchFamily="18" charset="0"/>
              </a:rPr>
              <a:t> </a:t>
            </a:r>
          </a:p>
          <a:p>
            <a:r>
              <a:rPr lang="en-US" sz="4000" dirty="0">
                <a:latin typeface="Times New Roman" panose="02020603050405020304" pitchFamily="18" charset="0"/>
                <a:cs typeface="Times New Roman" panose="02020603050405020304" pitchFamily="18" charset="0"/>
              </a:rPr>
              <a:t>Grandfather: Methuselah. Father: Lamech.</a:t>
            </a:r>
            <a:endParaRPr lang="en-US" sz="4000" i="1" u="sng"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Sons: Ham, Shem and Japhet.</a:t>
            </a:r>
          </a:p>
        </p:txBody>
      </p:sp>
      <p:sp>
        <p:nvSpPr>
          <p:cNvPr id="3" name="Slide Number Placeholder 2">
            <a:extLst>
              <a:ext uri="{FF2B5EF4-FFF2-40B4-BE49-F238E27FC236}">
                <a16:creationId xmlns:a16="http://schemas.microsoft.com/office/drawing/2014/main" id="{F9B250D7-E16C-4E5F-8518-E8FFBEAF23FD}"/>
              </a:ext>
            </a:extLst>
          </p:cNvPr>
          <p:cNvSpPr>
            <a:spLocks noGrp="1"/>
          </p:cNvSpPr>
          <p:nvPr>
            <p:ph type="sldNum" sz="quarter" idx="12"/>
          </p:nvPr>
        </p:nvSpPr>
        <p:spPr/>
        <p:txBody>
          <a:bodyPr/>
          <a:lstStyle/>
          <a:p>
            <a:fld id="{86514079-E2D1-4070-8DE1-65241B97BEF3}" type="slidenum">
              <a:rPr lang="en-US" smtClean="0"/>
              <a:t>3</a:t>
            </a:fld>
            <a:endParaRPr lang="en-US"/>
          </a:p>
        </p:txBody>
      </p:sp>
    </p:spTree>
    <p:extLst>
      <p:ext uri="{BB962C8B-B14F-4D97-AF65-F5344CB8AC3E}">
        <p14:creationId xmlns:p14="http://schemas.microsoft.com/office/powerpoint/2010/main" val="27003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40689-3D1D-4F0F-9398-FA60DA5BB56A}"/>
              </a:ext>
            </a:extLst>
          </p:cNvPr>
          <p:cNvSpPr/>
          <p:nvPr/>
        </p:nvSpPr>
        <p:spPr>
          <a:xfrm>
            <a:off x="600502" y="506694"/>
            <a:ext cx="11300346" cy="2123658"/>
          </a:xfrm>
          <a:prstGeom prst="rect">
            <a:avLst/>
          </a:prstGeom>
        </p:spPr>
        <p:txBody>
          <a:bodyPr wrap="square">
            <a:spAutoFit/>
          </a:bodyPr>
          <a:lstStyle/>
          <a:p>
            <a:r>
              <a:rPr lang="en-US" sz="4400" b="1" u="sng" dirty="0">
                <a:latin typeface="Times New Roman" panose="02020603050405020304" pitchFamily="18" charset="0"/>
                <a:cs typeface="Times New Roman" panose="02020603050405020304" pitchFamily="18" charset="0"/>
              </a:rPr>
              <a:t>KEY VERSES.</a:t>
            </a:r>
          </a:p>
          <a:p>
            <a:r>
              <a:rPr lang="en-US" sz="4400" dirty="0">
                <a:latin typeface="Times New Roman" panose="02020603050405020304" pitchFamily="18" charset="0"/>
                <a:cs typeface="Times New Roman" panose="02020603050405020304" pitchFamily="18" charset="0"/>
              </a:rPr>
              <a:t>Noah did everything just as God commanded him.” Genesis 4:7.</a:t>
            </a:r>
          </a:p>
        </p:txBody>
      </p:sp>
      <p:sp>
        <p:nvSpPr>
          <p:cNvPr id="3" name="Slide Number Placeholder 2">
            <a:extLst>
              <a:ext uri="{FF2B5EF4-FFF2-40B4-BE49-F238E27FC236}">
                <a16:creationId xmlns:a16="http://schemas.microsoft.com/office/drawing/2014/main" id="{20736AEF-74FF-44CA-830B-4D710B0DAD79}"/>
              </a:ext>
            </a:extLst>
          </p:cNvPr>
          <p:cNvSpPr>
            <a:spLocks noGrp="1"/>
          </p:cNvSpPr>
          <p:nvPr>
            <p:ph type="sldNum" sz="quarter" idx="12"/>
          </p:nvPr>
        </p:nvSpPr>
        <p:spPr/>
        <p:txBody>
          <a:bodyPr/>
          <a:lstStyle/>
          <a:p>
            <a:fld id="{86514079-E2D1-4070-8DE1-65241B97BEF3}" type="slidenum">
              <a:rPr lang="en-US" smtClean="0"/>
              <a:t>4</a:t>
            </a:fld>
            <a:endParaRPr lang="en-US"/>
          </a:p>
        </p:txBody>
      </p:sp>
    </p:spTree>
    <p:extLst>
      <p:ext uri="{BB962C8B-B14F-4D97-AF65-F5344CB8AC3E}">
        <p14:creationId xmlns:p14="http://schemas.microsoft.com/office/powerpoint/2010/main" val="2427716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7C33C1-8ED4-4875-8040-6947823D29FB}"/>
              </a:ext>
            </a:extLst>
          </p:cNvPr>
          <p:cNvSpPr/>
          <p:nvPr/>
        </p:nvSpPr>
        <p:spPr>
          <a:xfrm>
            <a:off x="442079" y="366991"/>
            <a:ext cx="11063341" cy="3170099"/>
          </a:xfrm>
          <a:prstGeom prst="rect">
            <a:avLst/>
          </a:prstGeom>
        </p:spPr>
        <p:txBody>
          <a:bodyPr wrap="square">
            <a:spAutoFit/>
          </a:bodyPr>
          <a:lstStyle/>
          <a:p>
            <a:r>
              <a:rPr lang="en-US" sz="4000" b="1" u="sng" dirty="0">
                <a:latin typeface="Times New Roman" panose="02020603050405020304" pitchFamily="18" charset="0"/>
                <a:cs typeface="Times New Roman" panose="02020603050405020304" pitchFamily="18" charset="0"/>
              </a:rPr>
              <a:t>STRENGTHS AND ACCOMPLISHMENTS.</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Only follower of God left in his generation.</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Second father of the human race.</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Man of patience, consistency and obedience.</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First major shipbuilder.</a:t>
            </a:r>
          </a:p>
        </p:txBody>
      </p:sp>
      <p:sp>
        <p:nvSpPr>
          <p:cNvPr id="3" name="Slide Number Placeholder 2">
            <a:extLst>
              <a:ext uri="{FF2B5EF4-FFF2-40B4-BE49-F238E27FC236}">
                <a16:creationId xmlns:a16="http://schemas.microsoft.com/office/drawing/2014/main" id="{67C783F5-3576-4A38-B09C-CB5B4F86CB2D}"/>
              </a:ext>
            </a:extLst>
          </p:cNvPr>
          <p:cNvSpPr>
            <a:spLocks noGrp="1"/>
          </p:cNvSpPr>
          <p:nvPr>
            <p:ph type="sldNum" sz="quarter" idx="12"/>
          </p:nvPr>
        </p:nvSpPr>
        <p:spPr/>
        <p:txBody>
          <a:bodyPr/>
          <a:lstStyle/>
          <a:p>
            <a:fld id="{86514079-E2D1-4070-8DE1-65241B97BEF3}" type="slidenum">
              <a:rPr lang="en-US" smtClean="0"/>
              <a:t>5</a:t>
            </a:fld>
            <a:endParaRPr lang="en-US"/>
          </a:p>
        </p:txBody>
      </p:sp>
    </p:spTree>
    <p:extLst>
      <p:ext uri="{BB962C8B-B14F-4D97-AF65-F5344CB8AC3E}">
        <p14:creationId xmlns:p14="http://schemas.microsoft.com/office/powerpoint/2010/main" val="78866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598405-B96B-4FA7-B96D-83A3643A2BD3}"/>
              </a:ext>
            </a:extLst>
          </p:cNvPr>
          <p:cNvSpPr/>
          <p:nvPr/>
        </p:nvSpPr>
        <p:spPr>
          <a:xfrm>
            <a:off x="509516" y="629523"/>
            <a:ext cx="11172968" cy="2554545"/>
          </a:xfrm>
          <a:prstGeom prst="rect">
            <a:avLst/>
          </a:prstGeom>
        </p:spPr>
        <p:txBody>
          <a:bodyPr wrap="square">
            <a:spAutoFit/>
          </a:bodyPr>
          <a:lstStyle/>
          <a:p>
            <a:r>
              <a:rPr lang="en-US" sz="4000" b="1" u="sng" dirty="0">
                <a:latin typeface="Times New Roman" panose="02020603050405020304" pitchFamily="18" charset="0"/>
                <a:cs typeface="Times New Roman" panose="02020603050405020304" pitchFamily="18" charset="0"/>
              </a:rPr>
              <a:t>WEAKNESSES AND MISTAKES.</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Noah got drunk after a bounty harvest of wine.</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Got naked and embarrassed himself in front of his children.</a:t>
            </a:r>
          </a:p>
        </p:txBody>
      </p:sp>
      <p:sp>
        <p:nvSpPr>
          <p:cNvPr id="3" name="Slide Number Placeholder 2">
            <a:extLst>
              <a:ext uri="{FF2B5EF4-FFF2-40B4-BE49-F238E27FC236}">
                <a16:creationId xmlns:a16="http://schemas.microsoft.com/office/drawing/2014/main" id="{D8E793EE-5BBA-49EA-98ED-C9892B8AF4A7}"/>
              </a:ext>
            </a:extLst>
          </p:cNvPr>
          <p:cNvSpPr>
            <a:spLocks noGrp="1"/>
          </p:cNvSpPr>
          <p:nvPr>
            <p:ph type="sldNum" sz="quarter" idx="12"/>
          </p:nvPr>
        </p:nvSpPr>
        <p:spPr/>
        <p:txBody>
          <a:bodyPr/>
          <a:lstStyle/>
          <a:p>
            <a:fld id="{86514079-E2D1-4070-8DE1-65241B97BEF3}" type="slidenum">
              <a:rPr lang="en-US" smtClean="0"/>
              <a:t>6</a:t>
            </a:fld>
            <a:endParaRPr lang="en-US"/>
          </a:p>
        </p:txBody>
      </p:sp>
    </p:spTree>
    <p:extLst>
      <p:ext uri="{BB962C8B-B14F-4D97-AF65-F5344CB8AC3E}">
        <p14:creationId xmlns:p14="http://schemas.microsoft.com/office/powerpoint/2010/main" val="1474749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EDA6D0-6652-4E06-BD9A-7D260A75B66F}"/>
              </a:ext>
            </a:extLst>
          </p:cNvPr>
          <p:cNvSpPr/>
          <p:nvPr/>
        </p:nvSpPr>
        <p:spPr>
          <a:xfrm>
            <a:off x="294564" y="610136"/>
            <a:ext cx="11602872" cy="4401205"/>
          </a:xfrm>
          <a:prstGeom prst="rect">
            <a:avLst/>
          </a:prstGeom>
        </p:spPr>
        <p:txBody>
          <a:bodyPr wrap="square">
            <a:spAutoFit/>
          </a:bodyPr>
          <a:lstStyle/>
          <a:p>
            <a:r>
              <a:rPr lang="en-US" sz="4000" b="1" u="sng" dirty="0">
                <a:latin typeface="Times New Roman" panose="02020603050405020304" pitchFamily="18" charset="0"/>
                <a:cs typeface="Times New Roman" panose="02020603050405020304" pitchFamily="18" charset="0"/>
              </a:rPr>
              <a:t>LESSONS FROM THE LIFE OF NOAH.</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God is faithful to those who obey Him. </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God does not always protect us from trouble, but cares for us in spite of trouble.</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Obedience is a long-term commitment.</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We may be faithful, but our sinful nature always travels with us.</a:t>
            </a:r>
          </a:p>
        </p:txBody>
      </p:sp>
      <p:sp>
        <p:nvSpPr>
          <p:cNvPr id="3" name="Slide Number Placeholder 2">
            <a:extLst>
              <a:ext uri="{FF2B5EF4-FFF2-40B4-BE49-F238E27FC236}">
                <a16:creationId xmlns:a16="http://schemas.microsoft.com/office/drawing/2014/main" id="{896A2478-69AB-4EE2-A14A-DE2ECA0A56F2}"/>
              </a:ext>
            </a:extLst>
          </p:cNvPr>
          <p:cNvSpPr>
            <a:spLocks noGrp="1"/>
          </p:cNvSpPr>
          <p:nvPr>
            <p:ph type="sldNum" sz="quarter" idx="12"/>
          </p:nvPr>
        </p:nvSpPr>
        <p:spPr/>
        <p:txBody>
          <a:bodyPr/>
          <a:lstStyle/>
          <a:p>
            <a:fld id="{86514079-E2D1-4070-8DE1-65241B97BEF3}" type="slidenum">
              <a:rPr lang="en-US" smtClean="0"/>
              <a:t>7</a:t>
            </a:fld>
            <a:endParaRPr lang="en-US"/>
          </a:p>
        </p:txBody>
      </p:sp>
    </p:spTree>
    <p:extLst>
      <p:ext uri="{BB962C8B-B14F-4D97-AF65-F5344CB8AC3E}">
        <p14:creationId xmlns:p14="http://schemas.microsoft.com/office/powerpoint/2010/main" val="1941688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A057E5-90DA-41B4-B329-B64F4A0D3916}"/>
              </a:ext>
            </a:extLst>
          </p:cNvPr>
          <p:cNvSpPr/>
          <p:nvPr/>
        </p:nvSpPr>
        <p:spPr>
          <a:xfrm>
            <a:off x="308113" y="327991"/>
            <a:ext cx="11531320" cy="5632311"/>
          </a:xfrm>
          <a:prstGeom prst="rect">
            <a:avLst/>
          </a:prstGeom>
        </p:spPr>
        <p:txBody>
          <a:bodyPr wrap="square">
            <a:spAutoFit/>
          </a:bodyPr>
          <a:lstStyle/>
          <a:p>
            <a:r>
              <a:rPr lang="en-US" sz="4000" b="1" u="sng" dirty="0">
                <a:latin typeface="Times New Roman" panose="02020603050405020304" pitchFamily="18" charset="0"/>
                <a:cs typeface="Times New Roman" panose="02020603050405020304" pitchFamily="18" charset="0"/>
              </a:rPr>
              <a:t>RECAP</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The story of Noah’s life involves not one but two great and tragic floods; SIN and WATER!</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God’s response to the severe situation was a 120-year long last chance for all on planet earth.</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For Noah, obedience means a long-term commitment to a project.</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Many of us have trouble sticking to any project, whether or not it is directed by God.</a:t>
            </a:r>
          </a:p>
        </p:txBody>
      </p:sp>
      <p:sp>
        <p:nvSpPr>
          <p:cNvPr id="3" name="Slide Number Placeholder 2">
            <a:extLst>
              <a:ext uri="{FF2B5EF4-FFF2-40B4-BE49-F238E27FC236}">
                <a16:creationId xmlns:a16="http://schemas.microsoft.com/office/drawing/2014/main" id="{97BA7632-40EC-4542-8C31-1A46AC764351}"/>
              </a:ext>
            </a:extLst>
          </p:cNvPr>
          <p:cNvSpPr>
            <a:spLocks noGrp="1"/>
          </p:cNvSpPr>
          <p:nvPr>
            <p:ph type="sldNum" sz="quarter" idx="12"/>
          </p:nvPr>
        </p:nvSpPr>
        <p:spPr/>
        <p:txBody>
          <a:bodyPr/>
          <a:lstStyle/>
          <a:p>
            <a:fld id="{86514079-E2D1-4070-8DE1-65241B97BEF3}" type="slidenum">
              <a:rPr lang="en-US" smtClean="0"/>
              <a:t>8</a:t>
            </a:fld>
            <a:endParaRPr lang="en-US"/>
          </a:p>
        </p:txBody>
      </p:sp>
    </p:spTree>
    <p:extLst>
      <p:ext uri="{BB962C8B-B14F-4D97-AF65-F5344CB8AC3E}">
        <p14:creationId xmlns:p14="http://schemas.microsoft.com/office/powerpoint/2010/main" val="1822138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8530A9-4BDB-4810-B5E3-1EECDF2A45AC}"/>
              </a:ext>
            </a:extLst>
          </p:cNvPr>
          <p:cNvSpPr/>
          <p:nvPr/>
        </p:nvSpPr>
        <p:spPr>
          <a:xfrm>
            <a:off x="129209" y="397565"/>
            <a:ext cx="11770303" cy="5016758"/>
          </a:xfrm>
          <a:prstGeom prst="rect">
            <a:avLst/>
          </a:prstGeom>
        </p:spPr>
        <p:txBody>
          <a:bodyPr wrap="square">
            <a:spAutoFit/>
          </a:bodyPr>
          <a:lstStyle/>
          <a:p>
            <a:r>
              <a:rPr lang="en-US" sz="4000" b="1" u="sng" dirty="0">
                <a:latin typeface="Times New Roman" panose="02020603050405020304" pitchFamily="18" charset="0"/>
                <a:cs typeface="Times New Roman" panose="02020603050405020304" pitchFamily="18" charset="0"/>
              </a:rPr>
              <a:t>RECAP continues:</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It is interesting that the length of Noah’s obedience was greater than the life span of people today.</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The only comparable long-term project is our very lives. </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120 years of Noah’s life gives us great challenge to live, in acceptance of God’s grace an entire lifetime of obedience and gratitude .</a:t>
            </a:r>
          </a:p>
        </p:txBody>
      </p:sp>
      <p:sp>
        <p:nvSpPr>
          <p:cNvPr id="3" name="Slide Number Placeholder 2">
            <a:extLst>
              <a:ext uri="{FF2B5EF4-FFF2-40B4-BE49-F238E27FC236}">
                <a16:creationId xmlns:a16="http://schemas.microsoft.com/office/drawing/2014/main" id="{ECCF499B-F375-46D2-92F2-68FB97C72407}"/>
              </a:ext>
            </a:extLst>
          </p:cNvPr>
          <p:cNvSpPr>
            <a:spLocks noGrp="1"/>
          </p:cNvSpPr>
          <p:nvPr>
            <p:ph type="sldNum" sz="quarter" idx="12"/>
          </p:nvPr>
        </p:nvSpPr>
        <p:spPr/>
        <p:txBody>
          <a:bodyPr/>
          <a:lstStyle/>
          <a:p>
            <a:fld id="{86514079-E2D1-4070-8DE1-65241B97BEF3}" type="slidenum">
              <a:rPr lang="en-US" smtClean="0"/>
              <a:t>9</a:t>
            </a:fld>
            <a:endParaRPr lang="en-US"/>
          </a:p>
        </p:txBody>
      </p:sp>
    </p:spTree>
    <p:extLst>
      <p:ext uri="{BB962C8B-B14F-4D97-AF65-F5344CB8AC3E}">
        <p14:creationId xmlns:p14="http://schemas.microsoft.com/office/powerpoint/2010/main" val="1511928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65F1AC-6738-C894-F116-11C8AB5F765A}"/>
              </a:ext>
            </a:extLst>
          </p:cNvPr>
          <p:cNvSpPr txBox="1"/>
          <p:nvPr/>
        </p:nvSpPr>
        <p:spPr>
          <a:xfrm>
            <a:off x="188259" y="161366"/>
            <a:ext cx="11564469" cy="5632311"/>
          </a:xfrm>
          <a:prstGeom prst="rect">
            <a:avLst/>
          </a:prstGeom>
          <a:noFill/>
        </p:spPr>
        <p:txBody>
          <a:bodyPr wrap="square">
            <a:spAutoFit/>
          </a:bodyPr>
          <a:lstStyle/>
          <a:p>
            <a:r>
              <a:rPr lang="en-US" sz="4000" b="1" u="sng" dirty="0">
                <a:latin typeface="Times New Roman" panose="02020603050405020304" pitchFamily="18" charset="0"/>
                <a:cs typeface="Times New Roman" panose="02020603050405020304" pitchFamily="18" charset="0"/>
              </a:rPr>
              <a:t>RECAP continues:</a:t>
            </a:r>
          </a:p>
          <a:p>
            <a:r>
              <a:rPr lang="en-US" sz="4000" dirty="0">
                <a:latin typeface="Times New Roman" panose="02020603050405020304" pitchFamily="18" charset="0"/>
                <a:cs typeface="Times New Roman" panose="02020603050405020304" pitchFamily="18" charset="0"/>
              </a:rPr>
              <a:t>Matthew 24:37-39.</a:t>
            </a:r>
          </a:p>
          <a:p>
            <a:r>
              <a:rPr lang="en-US" sz="4000" dirty="0">
                <a:latin typeface="Times New Roman" panose="02020603050405020304" pitchFamily="18" charset="0"/>
                <a:cs typeface="Times New Roman" panose="02020603050405020304" pitchFamily="18" charset="0"/>
              </a:rPr>
              <a:t>But as the days of Noah were, so also will the coming of the Son of Man be. For as in the days before the flood, they were eating and drinking, marrying and giving in marriage, until the day that Noah entered the ark, and did not know until the flood came and took them all away, so also will the coming of the Son of Man be.</a:t>
            </a:r>
          </a:p>
        </p:txBody>
      </p:sp>
      <p:sp>
        <p:nvSpPr>
          <p:cNvPr id="2" name="Slide Number Placeholder 1">
            <a:extLst>
              <a:ext uri="{FF2B5EF4-FFF2-40B4-BE49-F238E27FC236}">
                <a16:creationId xmlns:a16="http://schemas.microsoft.com/office/drawing/2014/main" id="{E4F7AE8E-930B-4603-B865-8D2EDB0D4042}"/>
              </a:ext>
            </a:extLst>
          </p:cNvPr>
          <p:cNvSpPr>
            <a:spLocks noGrp="1"/>
          </p:cNvSpPr>
          <p:nvPr>
            <p:ph type="sldNum" sz="quarter" idx="12"/>
          </p:nvPr>
        </p:nvSpPr>
        <p:spPr/>
        <p:txBody>
          <a:bodyPr/>
          <a:lstStyle/>
          <a:p>
            <a:fld id="{86514079-E2D1-4070-8DE1-65241B97BEF3}" type="slidenum">
              <a:rPr lang="en-US" smtClean="0"/>
              <a:t>10</a:t>
            </a:fld>
            <a:endParaRPr lang="en-US"/>
          </a:p>
        </p:txBody>
      </p:sp>
    </p:spTree>
    <p:extLst>
      <p:ext uri="{BB962C8B-B14F-4D97-AF65-F5344CB8AC3E}">
        <p14:creationId xmlns:p14="http://schemas.microsoft.com/office/powerpoint/2010/main" val="39613154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590</TotalTime>
  <Words>423</Words>
  <Application>Microsoft Office PowerPoint</Application>
  <PresentationFormat>Widescreen</PresentationFormat>
  <Paragraphs>51</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Times New Roman</vt:lpstr>
      <vt:lpstr>Wingdings</vt:lpstr>
      <vt:lpstr>Office Theme</vt:lpstr>
      <vt:lpstr>WHO IS WHO IN THE HOLY BIBLE?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IS WHO IN THE HOLY BIBLE?</dc:title>
  <dc:creator>James</dc:creator>
  <cp:lastModifiedBy>House of Glory Church</cp:lastModifiedBy>
  <cp:revision>11</cp:revision>
  <cp:lastPrinted>2025-01-22T22:11:36Z</cp:lastPrinted>
  <dcterms:created xsi:type="dcterms:W3CDTF">2024-06-09T22:13:04Z</dcterms:created>
  <dcterms:modified xsi:type="dcterms:W3CDTF">2025-01-22T22:20:44Z</dcterms:modified>
</cp:coreProperties>
</file>